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11430000" cx="203073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iCsux1CA/fDhYmydhO9jku1KBp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D51A07-81D4-4747-BD91-E127BB41C95F}">
  <a:tblStyle styleId="{E2D51A07-81D4-4747-BD91-E127BB41C95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p1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2b099ef0e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9" name="Google Shape;1189;g22b099ef0e3_0_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494fb4fa4a_0_3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2" name="Google Shape;1202;g1494fb4fa4a_0_39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2b099ef0e3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이준범</a:t>
            </a:r>
            <a:r>
              <a:rPr lang="ko-KR"/>
              <a:t>님, KoAlpaca , KcBERT , KcELECTRA와 같은 한국어 모델은 만드신 한국어 오픈소스계 유명인사분께서 구축하신 데이터임.</a:t>
            </a:r>
            <a:endParaRPr/>
          </a:p>
        </p:txBody>
      </p:sp>
      <p:sp>
        <p:nvSpPr>
          <p:cNvPr id="1208" name="Google Shape;1208;g22b099ef0e3_0_9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2b099ef0e3_0_5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9" name="Google Shape;1219;g22b099ef0e3_0_57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2b099ef0e3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0" name="Google Shape;1230;g22b099ef0e3_0_10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2b099ef0e3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2" name="Google Shape;1242;g22b099ef0e3_0_11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2b099ef0e3_0_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g22b099ef0e3_0_59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494fb4fa4a_0_39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BoW 소</a:t>
            </a:r>
            <a:r>
              <a:rPr lang="ko-KR"/>
              <a:t>개 , Word2Vec에서 두개 합쳐서 유사도 바뀌는 것도 보기</a:t>
            </a:r>
            <a:endParaRPr/>
          </a:p>
        </p:txBody>
      </p:sp>
      <p:sp>
        <p:nvSpPr>
          <p:cNvPr id="1267" name="Google Shape;1267;g1494fb4fa4a_0_398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2b099ef0e3_0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3" name="Google Shape;1273;g22b099ef0e3_0_72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2b099ef0e3_0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3" name="Google Shape;1283;g22b099ef0e3_0_64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94fb4fa4a_0_1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시간</a:t>
            </a:r>
            <a:r>
              <a:rPr lang="ko-KR"/>
              <a:t>이 된다면 이후 텍스트 처리하는 거나 모델 불러오는 것 실습하기.</a:t>
            </a:r>
            <a:endParaRPr/>
          </a:p>
        </p:txBody>
      </p:sp>
      <p:sp>
        <p:nvSpPr>
          <p:cNvPr id="1107" name="Google Shape;1107;g1494fb4fa4a_0_133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2b099ef0e3_0_6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5" name="Google Shape;1295;g22b099ef0e3_0_65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2b099ef0e3_0_6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1" name="Google Shape;1311;g22b099ef0e3_0_62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2b099ef0e3_0_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9" name="Google Shape;1319;g22b099ef0e3_0_63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2b099ef0e3_0_6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0" name="Google Shape;1330;g22b099ef0e3_0_69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22b099ef0e3_0_6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1" name="Google Shape;1341;g22b099ef0e3_0_67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2b099ef0e3_0_7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2" name="Google Shape;1352;g22b099ef0e3_0_73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2b099ef0e3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3" name="Google Shape;1363;g22b099ef0e3_0_82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2b099ef0e3_0_6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1" name="Google Shape;1371;g22b099ef0e3_0_62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2b099ef0e3_0_8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4" name="Google Shape;1384;g22b099ef0e3_0_83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2b099ef0e3_0_8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4" name="Google Shape;1394;g22b099ef0e3_0_85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494fb4fa4a_0_3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3" name="Google Shape;1113;g1494fb4fa4a_0_33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494fb4fa4a_0_39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4" name="Google Shape;1404;g1494fb4fa4a_0_399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2b099ef0e3_0_8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사실</a:t>
            </a:r>
            <a:r>
              <a:rPr lang="ko-KR"/>
              <a:t>상 구현된 RNN은 다 LSTM이라고 보면된다.</a:t>
            </a:r>
            <a:endParaRPr/>
          </a:p>
        </p:txBody>
      </p:sp>
      <p:sp>
        <p:nvSpPr>
          <p:cNvPr id="1410" name="Google Shape;1410;g22b099ef0e3_0_87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2b099ef0e3_0_8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사실상 구현된 RNN은 다 LSTM이라고 보면된다.</a:t>
            </a:r>
            <a:endParaRPr/>
          </a:p>
        </p:txBody>
      </p:sp>
      <p:sp>
        <p:nvSpPr>
          <p:cNvPr id="1421" name="Google Shape;1421;g22b099ef0e3_0_88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2b099ef0e3_0_9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사실상 구현된 RNN은 다 LSTM이라고 보면된다.</a:t>
            </a:r>
            <a:endParaRPr/>
          </a:p>
        </p:txBody>
      </p:sp>
      <p:sp>
        <p:nvSpPr>
          <p:cNvPr id="1431" name="Google Shape;1431;g22b099ef0e3_0_94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2b099ef0e3_0_8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사실상 구현된 RNN은 다 LSTM이라고 보면된다.</a:t>
            </a:r>
            <a:endParaRPr/>
          </a:p>
        </p:txBody>
      </p:sp>
      <p:sp>
        <p:nvSpPr>
          <p:cNvPr id="1441" name="Google Shape;1441;g22b099ef0e3_0_89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2b099ef0e3_0_9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사실상 구현된 RNN은 다 LSTM이라고 보면된다.</a:t>
            </a:r>
            <a:endParaRPr/>
          </a:p>
        </p:txBody>
      </p:sp>
      <p:sp>
        <p:nvSpPr>
          <p:cNvPr id="1451" name="Google Shape;1451;g22b099ef0e3_0_92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2b099ef0e3_0_9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사실상 구현된 RNN은 다 LSTM이라고 보면된다.</a:t>
            </a:r>
            <a:endParaRPr/>
          </a:p>
        </p:txBody>
      </p:sp>
      <p:sp>
        <p:nvSpPr>
          <p:cNvPr id="1461" name="Google Shape;1461;g22b099ef0e3_0_90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2b099ef0e3_0_9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사실상 구현된 RNN은 다 LSTM이라고 보면된다.</a:t>
            </a:r>
            <a:endParaRPr/>
          </a:p>
        </p:txBody>
      </p:sp>
      <p:sp>
        <p:nvSpPr>
          <p:cNvPr id="1471" name="Google Shape;1471;g22b099ef0e3_0_91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2b099ef0e3_0_9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1" name="Google Shape;1481;g22b099ef0e3_0_95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2b099ef0e3_0_9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1" name="Google Shape;1491;g22b099ef0e3_0_96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2b099ef0e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9" name="Google Shape;1119;g22b099ef0e3_0_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2b099ef0e3_0_9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4" name="Google Shape;1504;g22b099ef0e3_0_97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b099ef0e3_0_9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8" name="Google Shape;1518;g22b099ef0e3_0_98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53c507d6fb_0_2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병목현</a:t>
            </a:r>
            <a:r>
              <a:rPr lang="ko-KR"/>
              <a:t>상, 그레디언트 소실문제</a:t>
            </a:r>
            <a:endParaRPr/>
          </a:p>
        </p:txBody>
      </p:sp>
      <p:sp>
        <p:nvSpPr>
          <p:cNvPr id="1532" name="Google Shape;1532;g253c507d6fb_0_282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2b099ef0e3_0_7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8" name="Google Shape;1538;g22b099ef0e3_0_75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2b099ef0e3_0_8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빠른 전달, 피드백이 필요함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전달이 잘 되야함.</a:t>
            </a:r>
            <a:endParaRPr/>
          </a:p>
        </p:txBody>
      </p:sp>
      <p:sp>
        <p:nvSpPr>
          <p:cNvPr id="1548" name="Google Shape;1548;g22b099ef0e3_0_80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2b099ef0e3_0_7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7" name="Google Shape;1557;g22b099ef0e3_0_777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2b099ef0e3_0_7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빠</a:t>
            </a:r>
            <a:r>
              <a:rPr lang="ko-KR"/>
              <a:t>른 전달, 피드백이 필요함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전달이 잘 되야함.</a:t>
            </a:r>
            <a:endParaRPr/>
          </a:p>
        </p:txBody>
      </p:sp>
      <p:sp>
        <p:nvSpPr>
          <p:cNvPr id="1567" name="Google Shape;1567;g22b099ef0e3_0_79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2b099ef0e3_0_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input gate , forget gate , output gate</a:t>
            </a:r>
            <a:endParaRPr/>
          </a:p>
        </p:txBody>
      </p:sp>
      <p:sp>
        <p:nvSpPr>
          <p:cNvPr id="1577" name="Google Shape;1577;g22b099ef0e3_0_71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54efb39728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7" name="Google Shape;1587;g254efb39728_0_176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2b099ef0e3_0_7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8" name="Google Shape;1598;g22b099ef0e3_0_704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2b099ef0e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rPr>
              <a:t>[갯수, 세로 픽셀, 가로 픽셀,3(RGB)] 로 통상적으로 사용된다.</a:t>
            </a:r>
            <a:endParaRPr>
              <a:solidFill>
                <a:srgbClr val="2300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0" name="Google Shape;1130;g22b099ef0e3_0_1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2b099ef0e3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1" name="Google Shape;1141;g22b099ef0e3_0_2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2b099ef0e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필터 등 거리조절하는 인자들 배우기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0" name="Google Shape;1150;g22b099ef0e3_0_28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2b099ef0e3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2" name="Google Shape;1162;g22b099ef0e3_0_39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2b099ef0e3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퀴즈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4" name="Google Shape;1174;g22b099ef0e3_0_6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7" cy="11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1501894" y="2849564"/>
            <a:ext cx="17303512" cy="30744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" name="Google Shape;14;p31"/>
          <p:cNvGrpSpPr/>
          <p:nvPr/>
        </p:nvGrpSpPr>
        <p:grpSpPr>
          <a:xfrm>
            <a:off x="15304898" y="10578275"/>
            <a:ext cx="4527300" cy="446400"/>
            <a:chOff x="11892139" y="10172835"/>
            <a:chExt cx="4527300" cy="446400"/>
          </a:xfrm>
        </p:grpSpPr>
        <p:sp>
          <p:nvSpPr>
            <p:cNvPr id="15" name="Google Shape;15;p31"/>
            <p:cNvSpPr txBox="1"/>
            <p:nvPr/>
          </p:nvSpPr>
          <p:spPr>
            <a:xfrm>
              <a:off x="11892139" y="10172835"/>
              <a:ext cx="452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 txBox="1"/>
            <p:nvPr/>
          </p:nvSpPr>
          <p:spPr>
            <a:xfrm>
              <a:off x="12621462" y="10234585"/>
              <a:ext cx="244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31"/>
          <p:cNvSpPr/>
          <p:nvPr/>
        </p:nvSpPr>
        <p:spPr>
          <a:xfrm>
            <a:off x="1501893" y="6612000"/>
            <a:ext cx="17303512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1" name="Google Shape;1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9"/>
          <p:cNvSpPr txBox="1"/>
          <p:nvPr>
            <p:ph idx="3" type="body"/>
          </p:nvPr>
        </p:nvSpPr>
        <p:spPr>
          <a:xfrm>
            <a:off x="1376361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9"/>
          <p:cNvSpPr/>
          <p:nvPr>
            <p:ph idx="4" type="pic"/>
          </p:nvPr>
        </p:nvSpPr>
        <p:spPr>
          <a:xfrm>
            <a:off x="1376361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9"/>
          <p:cNvSpPr txBox="1"/>
          <p:nvPr>
            <p:ph idx="5" type="body"/>
          </p:nvPr>
        </p:nvSpPr>
        <p:spPr>
          <a:xfrm>
            <a:off x="6106955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9"/>
          <p:cNvSpPr/>
          <p:nvPr>
            <p:ph idx="6" type="pic"/>
          </p:nvPr>
        </p:nvSpPr>
        <p:spPr>
          <a:xfrm>
            <a:off x="6106955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9"/>
          <p:cNvSpPr txBox="1"/>
          <p:nvPr>
            <p:ph idx="7" type="body"/>
          </p:nvPr>
        </p:nvSpPr>
        <p:spPr>
          <a:xfrm>
            <a:off x="10812512" y="7788058"/>
            <a:ext cx="4328373" cy="177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9"/>
          <p:cNvSpPr/>
          <p:nvPr>
            <p:ph idx="8" type="pic"/>
          </p:nvPr>
        </p:nvSpPr>
        <p:spPr>
          <a:xfrm>
            <a:off x="10812512" y="4130458"/>
            <a:ext cx="4328373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" name="Google Shape;139;p39"/>
          <p:cNvSpPr txBox="1"/>
          <p:nvPr>
            <p:ph idx="9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4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4" name="Google Shape;1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0"/>
          <p:cNvSpPr/>
          <p:nvPr/>
        </p:nvSpPr>
        <p:spPr>
          <a:xfrm>
            <a:off x="3737555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0"/>
          <p:cNvSpPr/>
          <p:nvPr/>
        </p:nvSpPr>
        <p:spPr>
          <a:xfrm>
            <a:off x="8658556" y="3375087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/>
          <p:nvPr/>
        </p:nvSpPr>
        <p:spPr>
          <a:xfrm>
            <a:off x="3737555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/>
          <p:nvPr/>
        </p:nvSpPr>
        <p:spPr>
          <a:xfrm>
            <a:off x="8658556" y="7191710"/>
            <a:ext cx="4319999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0"/>
          <p:cNvSpPr txBox="1"/>
          <p:nvPr>
            <p:ph idx="3" type="body"/>
          </p:nvPr>
        </p:nvSpPr>
        <p:spPr>
          <a:xfrm>
            <a:off x="3737555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4" type="body"/>
          </p:nvPr>
        </p:nvSpPr>
        <p:spPr>
          <a:xfrm>
            <a:off x="8658561" y="3371471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5" type="body"/>
          </p:nvPr>
        </p:nvSpPr>
        <p:spPr>
          <a:xfrm>
            <a:off x="3737555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6" type="body"/>
          </p:nvPr>
        </p:nvSpPr>
        <p:spPr>
          <a:xfrm>
            <a:off x="8658561" y="7188094"/>
            <a:ext cx="4319994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2" name="Google Shape;1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1"/>
          <p:cNvSpPr/>
          <p:nvPr/>
        </p:nvSpPr>
        <p:spPr>
          <a:xfrm>
            <a:off x="2793176" y="3359426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1"/>
          <p:cNvSpPr/>
          <p:nvPr/>
        </p:nvSpPr>
        <p:spPr>
          <a:xfrm>
            <a:off x="4214752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1"/>
          <p:cNvSpPr/>
          <p:nvPr/>
        </p:nvSpPr>
        <p:spPr>
          <a:xfrm>
            <a:off x="1371599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1"/>
          <p:cNvSpPr txBox="1"/>
          <p:nvPr>
            <p:ph idx="3" type="body"/>
          </p:nvPr>
        </p:nvSpPr>
        <p:spPr>
          <a:xfrm>
            <a:off x="2793175" y="3379304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4" type="body"/>
          </p:nvPr>
        </p:nvSpPr>
        <p:spPr>
          <a:xfrm>
            <a:off x="1371598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5" type="body"/>
          </p:nvPr>
        </p:nvSpPr>
        <p:spPr>
          <a:xfrm>
            <a:off x="4214752" y="6031182"/>
            <a:ext cx="4094922" cy="4094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6" type="body"/>
          </p:nvPr>
        </p:nvSpPr>
        <p:spPr>
          <a:xfrm>
            <a:off x="8607283" y="3667238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7" type="body"/>
          </p:nvPr>
        </p:nvSpPr>
        <p:spPr>
          <a:xfrm>
            <a:off x="8607283" y="6040820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41"/>
          <p:cNvSpPr txBox="1"/>
          <p:nvPr>
            <p:ph idx="8" type="body"/>
          </p:nvPr>
        </p:nvSpPr>
        <p:spPr>
          <a:xfrm>
            <a:off x="8607283" y="8387359"/>
            <a:ext cx="6533598" cy="1738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4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" name="Google Shape;1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42"/>
          <p:cNvCxnSpPr>
            <a:stCxn id="179" idx="6"/>
            <a:endCxn id="180" idx="2"/>
          </p:cNvCxnSpPr>
          <p:nvPr/>
        </p:nvCxnSpPr>
        <p:spPr>
          <a:xfrm>
            <a:off x="2636874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42"/>
          <p:cNvSpPr/>
          <p:nvPr/>
        </p:nvSpPr>
        <p:spPr>
          <a:xfrm>
            <a:off x="2406775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2"/>
          <p:cNvSpPr/>
          <p:nvPr/>
        </p:nvSpPr>
        <p:spPr>
          <a:xfrm>
            <a:off x="5128527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2"/>
          <p:cNvSpPr/>
          <p:nvPr/>
        </p:nvSpPr>
        <p:spPr>
          <a:xfrm>
            <a:off x="7850279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2"/>
          <p:cNvSpPr/>
          <p:nvPr/>
        </p:nvSpPr>
        <p:spPr>
          <a:xfrm>
            <a:off x="10572031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2"/>
          <p:cNvSpPr txBox="1"/>
          <p:nvPr>
            <p:ph idx="3" type="body"/>
          </p:nvPr>
        </p:nvSpPr>
        <p:spPr>
          <a:xfrm>
            <a:off x="1220303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2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2"/>
          <p:cNvSpPr txBox="1"/>
          <p:nvPr>
            <p:ph idx="4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2"/>
          <p:cNvSpPr txBox="1"/>
          <p:nvPr>
            <p:ph idx="5" type="body"/>
          </p:nvPr>
        </p:nvSpPr>
        <p:spPr>
          <a:xfrm>
            <a:off x="12110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2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>
            <p:ph idx="6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2"/>
          <p:cNvSpPr txBox="1"/>
          <p:nvPr>
            <p:ph idx="7" type="body"/>
          </p:nvPr>
        </p:nvSpPr>
        <p:spPr>
          <a:xfrm>
            <a:off x="93924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42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>
            <p:ph idx="8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2"/>
          <p:cNvSpPr txBox="1"/>
          <p:nvPr>
            <p:ph idx="9" type="body"/>
          </p:nvPr>
        </p:nvSpPr>
        <p:spPr>
          <a:xfrm>
            <a:off x="66672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2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13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14" type="body"/>
          </p:nvPr>
        </p:nvSpPr>
        <p:spPr>
          <a:xfrm>
            <a:off x="3945600" y="5861614"/>
            <a:ext cx="2592000" cy="369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2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2"/>
          <p:cNvSpPr txBox="1"/>
          <p:nvPr>
            <p:ph idx="15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" name="Google Shape;199;p42"/>
          <p:cNvCxnSpPr>
            <a:stCxn id="185" idx="0"/>
            <a:endCxn id="179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42"/>
          <p:cNvCxnSpPr>
            <a:stCxn id="197" idx="0"/>
            <a:endCxn id="181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42"/>
          <p:cNvCxnSpPr>
            <a:stCxn id="194" idx="0"/>
            <a:endCxn id="182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42"/>
          <p:cNvCxnSpPr>
            <a:stCxn id="191" idx="0"/>
            <a:endCxn id="183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42"/>
          <p:cNvCxnSpPr>
            <a:stCxn id="188" idx="0"/>
            <a:endCxn id="180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9" name="Google Shape;2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3"/>
          <p:cNvSpPr txBox="1"/>
          <p:nvPr>
            <p:ph idx="3" type="body"/>
          </p:nvPr>
        </p:nvSpPr>
        <p:spPr>
          <a:xfrm>
            <a:off x="1376445" y="5017928"/>
            <a:ext cx="13764440" cy="296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6" name="Google Shape;2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4"/>
          <p:cNvSpPr/>
          <p:nvPr/>
        </p:nvSpPr>
        <p:spPr>
          <a:xfrm>
            <a:off x="943756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4"/>
          <p:cNvSpPr txBox="1"/>
          <p:nvPr>
            <p:ph idx="3" type="body"/>
          </p:nvPr>
        </p:nvSpPr>
        <p:spPr>
          <a:xfrm>
            <a:off x="943389" y="78241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44"/>
          <p:cNvSpPr/>
          <p:nvPr/>
        </p:nvSpPr>
        <p:spPr>
          <a:xfrm rot="5400000">
            <a:off x="5177269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6260763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4"/>
          <p:cNvSpPr/>
          <p:nvPr/>
        </p:nvSpPr>
        <p:spPr>
          <a:xfrm rot="5400000">
            <a:off x="10475366" y="565928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4"/>
          <p:cNvSpPr/>
          <p:nvPr/>
        </p:nvSpPr>
        <p:spPr>
          <a:xfrm>
            <a:off x="11577771" y="4059851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4"/>
          <p:cNvSpPr txBox="1"/>
          <p:nvPr>
            <p:ph idx="4" type="body"/>
          </p:nvPr>
        </p:nvSpPr>
        <p:spPr>
          <a:xfrm>
            <a:off x="1065368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5" type="body"/>
          </p:nvPr>
        </p:nvSpPr>
        <p:spPr>
          <a:xfrm>
            <a:off x="11697022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6" type="body"/>
          </p:nvPr>
        </p:nvSpPr>
        <p:spPr>
          <a:xfrm>
            <a:off x="6432874" y="4179102"/>
            <a:ext cx="3208804" cy="3208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/>
          <p:nvPr/>
        </p:nvSpPr>
        <p:spPr>
          <a:xfrm>
            <a:off x="8797768" y="464473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 txBox="1"/>
          <p:nvPr>
            <p:ph idx="1" type="body"/>
          </p:nvPr>
        </p:nvSpPr>
        <p:spPr>
          <a:xfrm>
            <a:off x="8939845" y="4764860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>
            <p:ph idx="2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3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5"/>
          <p:cNvSpPr/>
          <p:nvPr/>
        </p:nvSpPr>
        <p:spPr>
          <a:xfrm>
            <a:off x="943756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 txBox="1"/>
          <p:nvPr>
            <p:ph idx="4" type="body"/>
          </p:nvPr>
        </p:nvSpPr>
        <p:spPr>
          <a:xfrm>
            <a:off x="943389" y="7687777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45"/>
          <p:cNvSpPr/>
          <p:nvPr/>
        </p:nvSpPr>
        <p:spPr>
          <a:xfrm rot="5400000">
            <a:off x="3899311" y="572236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4870762" y="4663676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5"/>
          <p:cNvSpPr/>
          <p:nvPr/>
        </p:nvSpPr>
        <p:spPr>
          <a:xfrm rot="5400000">
            <a:off x="11806304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12724775" y="4651604"/>
            <a:ext cx="2416105" cy="2416105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5"/>
          <p:cNvSpPr txBox="1"/>
          <p:nvPr>
            <p:ph idx="5" type="body"/>
          </p:nvPr>
        </p:nvSpPr>
        <p:spPr>
          <a:xfrm>
            <a:off x="1065368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5"/>
          <p:cNvSpPr txBox="1"/>
          <p:nvPr>
            <p:ph idx="6" type="body"/>
          </p:nvPr>
        </p:nvSpPr>
        <p:spPr>
          <a:xfrm>
            <a:off x="1284402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7" type="body"/>
          </p:nvPr>
        </p:nvSpPr>
        <p:spPr>
          <a:xfrm>
            <a:off x="4996896" y="4770855"/>
            <a:ext cx="2175855" cy="217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5"/>
          <p:cNvSpPr/>
          <p:nvPr/>
        </p:nvSpPr>
        <p:spPr>
          <a:xfrm rot="5400000">
            <a:off x="7875405" y="5698365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/>
          <p:nvPr/>
        </p:nvSpPr>
        <p:spPr>
          <a:xfrm>
            <a:off x="1274618" y="3629891"/>
            <a:ext cx="384740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6"/>
          <p:cNvSpPr txBox="1"/>
          <p:nvPr>
            <p:ph idx="3" type="body"/>
          </p:nvPr>
        </p:nvSpPr>
        <p:spPr>
          <a:xfrm>
            <a:off x="1274619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283409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6"/>
          <p:cNvSpPr txBox="1"/>
          <p:nvPr>
            <p:ph idx="4" type="body"/>
          </p:nvPr>
        </p:nvSpPr>
        <p:spPr>
          <a:xfrm>
            <a:off x="6282951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6"/>
          <p:cNvSpPr/>
          <p:nvPr/>
        </p:nvSpPr>
        <p:spPr>
          <a:xfrm>
            <a:off x="11292841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/>
          <p:nvPr>
            <p:ph idx="5" type="body"/>
          </p:nvPr>
        </p:nvSpPr>
        <p:spPr>
          <a:xfrm>
            <a:off x="11292752" y="5527963"/>
            <a:ext cx="3847676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6" type="body"/>
          </p:nvPr>
        </p:nvSpPr>
        <p:spPr>
          <a:xfrm>
            <a:off x="1274618" y="3629891"/>
            <a:ext cx="3847472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6"/>
          <p:cNvSpPr txBox="1"/>
          <p:nvPr>
            <p:ph idx="7" type="body"/>
          </p:nvPr>
        </p:nvSpPr>
        <p:spPr>
          <a:xfrm>
            <a:off x="11292751" y="3629891"/>
            <a:ext cx="3847676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8" type="body"/>
          </p:nvPr>
        </p:nvSpPr>
        <p:spPr>
          <a:xfrm>
            <a:off x="6282951" y="3629891"/>
            <a:ext cx="3847677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46"/>
          <p:cNvSpPr/>
          <p:nvPr/>
        </p:nvSpPr>
        <p:spPr>
          <a:xfrm rot="5400000">
            <a:off x="5485889" y="7294259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6"/>
          <p:cNvSpPr/>
          <p:nvPr/>
        </p:nvSpPr>
        <p:spPr>
          <a:xfrm rot="5400000">
            <a:off x="10496300" y="7318821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6" name="Google Shape;2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8"/>
          <p:cNvSpPr/>
          <p:nvPr/>
        </p:nvSpPr>
        <p:spPr>
          <a:xfrm>
            <a:off x="1763136" y="8441908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8"/>
          <p:cNvSpPr txBox="1"/>
          <p:nvPr>
            <p:ph idx="3" type="body"/>
          </p:nvPr>
        </p:nvSpPr>
        <p:spPr>
          <a:xfrm>
            <a:off x="1763136" y="8613619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8"/>
          <p:cNvSpPr txBox="1"/>
          <p:nvPr>
            <p:ph idx="4" type="body"/>
          </p:nvPr>
        </p:nvSpPr>
        <p:spPr>
          <a:xfrm>
            <a:off x="6559112" y="8998060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5" type="body"/>
          </p:nvPr>
        </p:nvSpPr>
        <p:spPr>
          <a:xfrm>
            <a:off x="6559112" y="8394989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8"/>
          <p:cNvSpPr/>
          <p:nvPr/>
        </p:nvSpPr>
        <p:spPr>
          <a:xfrm>
            <a:off x="4579930" y="6739821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8"/>
          <p:cNvSpPr txBox="1"/>
          <p:nvPr>
            <p:ph idx="6" type="body"/>
          </p:nvPr>
        </p:nvSpPr>
        <p:spPr>
          <a:xfrm>
            <a:off x="4579930" y="6911532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8"/>
          <p:cNvSpPr txBox="1"/>
          <p:nvPr>
            <p:ph idx="7" type="body"/>
          </p:nvPr>
        </p:nvSpPr>
        <p:spPr>
          <a:xfrm>
            <a:off x="9375906" y="7295973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8"/>
          <p:cNvSpPr txBox="1"/>
          <p:nvPr>
            <p:ph idx="8" type="body"/>
          </p:nvPr>
        </p:nvSpPr>
        <p:spPr>
          <a:xfrm>
            <a:off x="9375906" y="6692902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8"/>
          <p:cNvSpPr/>
          <p:nvPr/>
        </p:nvSpPr>
        <p:spPr>
          <a:xfrm>
            <a:off x="7375029" y="4980834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 txBox="1"/>
          <p:nvPr>
            <p:ph idx="9" type="body"/>
          </p:nvPr>
        </p:nvSpPr>
        <p:spPr>
          <a:xfrm>
            <a:off x="7375029" y="5152545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13" type="body"/>
          </p:nvPr>
        </p:nvSpPr>
        <p:spPr>
          <a:xfrm>
            <a:off x="12171005" y="5536986"/>
            <a:ext cx="2631002" cy="5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4" type="body"/>
          </p:nvPr>
        </p:nvSpPr>
        <p:spPr>
          <a:xfrm>
            <a:off x="12171005" y="4933915"/>
            <a:ext cx="2631002" cy="60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48"/>
          <p:cNvSpPr/>
          <p:nvPr/>
        </p:nvSpPr>
        <p:spPr>
          <a:xfrm>
            <a:off x="10170128" y="3345426"/>
            <a:ext cx="2770047" cy="1010272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8"/>
          <p:cNvSpPr txBox="1"/>
          <p:nvPr>
            <p:ph idx="15" type="body"/>
          </p:nvPr>
        </p:nvSpPr>
        <p:spPr>
          <a:xfrm>
            <a:off x="10170128" y="3517137"/>
            <a:ext cx="2770048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10365769" y="449065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8"/>
          <p:cNvSpPr/>
          <p:nvPr/>
        </p:nvSpPr>
        <p:spPr>
          <a:xfrm>
            <a:off x="7549997" y="6145283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4734225" y="7901510"/>
            <a:ext cx="1260173" cy="93623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9" name="Google Shape;2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idx="3" type="body"/>
          </p:nvPr>
        </p:nvSpPr>
        <p:spPr>
          <a:xfrm>
            <a:off x="1376363" y="8042290"/>
            <a:ext cx="13764438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49"/>
          <p:cNvSpPr/>
          <p:nvPr>
            <p:ph idx="4" type="pic"/>
          </p:nvPr>
        </p:nvSpPr>
        <p:spPr>
          <a:xfrm>
            <a:off x="1376361" y="3987126"/>
            <a:ext cx="1376444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3" name="Google Shape;293;p49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1516035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32"/>
          <p:cNvSpPr txBox="1"/>
          <p:nvPr>
            <p:ph idx="3" type="body"/>
          </p:nvPr>
        </p:nvSpPr>
        <p:spPr>
          <a:xfrm>
            <a:off x="1274618" y="3149601"/>
            <a:ext cx="13866267" cy="690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5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/>
          <p:nvPr/>
        </p:nvSpPr>
        <p:spPr>
          <a:xfrm>
            <a:off x="4202009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0"/>
          <p:cNvSpPr txBox="1"/>
          <p:nvPr>
            <p:ph idx="3" type="body"/>
          </p:nvPr>
        </p:nvSpPr>
        <p:spPr>
          <a:xfrm>
            <a:off x="943389" y="8349526"/>
            <a:ext cx="14197491" cy="687945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50"/>
          <p:cNvSpPr/>
          <p:nvPr/>
        </p:nvSpPr>
        <p:spPr>
          <a:xfrm>
            <a:off x="8659328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0"/>
          <p:cNvSpPr txBox="1"/>
          <p:nvPr>
            <p:ph idx="4" type="body"/>
          </p:nvPr>
        </p:nvSpPr>
        <p:spPr>
          <a:xfrm>
            <a:off x="4202008" y="3573615"/>
            <a:ext cx="3563109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50"/>
          <p:cNvSpPr txBox="1"/>
          <p:nvPr>
            <p:ph idx="5" type="body"/>
          </p:nvPr>
        </p:nvSpPr>
        <p:spPr>
          <a:xfrm>
            <a:off x="8659327" y="3573614"/>
            <a:ext cx="3563109" cy="666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50"/>
          <p:cNvSpPr/>
          <p:nvPr>
            <p:ph idx="6" type="pic"/>
          </p:nvPr>
        </p:nvSpPr>
        <p:spPr>
          <a:xfrm>
            <a:off x="4904632" y="4940590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0"/>
          <p:cNvSpPr/>
          <p:nvPr>
            <p:ph idx="7" type="pic"/>
          </p:nvPr>
        </p:nvSpPr>
        <p:spPr>
          <a:xfrm>
            <a:off x="9361951" y="4952185"/>
            <a:ext cx="2157860" cy="2160691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/>
          <p:nvPr/>
        </p:nvSpPr>
        <p:spPr>
          <a:xfrm>
            <a:off x="1975370" y="6691603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/>
          <p:nvPr/>
        </p:nvSpPr>
        <p:spPr>
          <a:xfrm>
            <a:off x="8305290" y="6684691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1"/>
          <p:cNvSpPr/>
          <p:nvPr/>
        </p:nvSpPr>
        <p:spPr>
          <a:xfrm>
            <a:off x="8305290" y="3824814"/>
            <a:ext cx="6124690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1975370" y="3824814"/>
            <a:ext cx="6124689" cy="2645636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6427703" y="4706609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1"/>
          <p:cNvSpPr txBox="1"/>
          <p:nvPr>
            <p:ph idx="3" type="body"/>
          </p:nvPr>
        </p:nvSpPr>
        <p:spPr>
          <a:xfrm>
            <a:off x="7130325" y="7167766"/>
            <a:ext cx="2157861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51"/>
          <p:cNvSpPr/>
          <p:nvPr>
            <p:ph idx="4" type="pic"/>
          </p:nvPr>
        </p:nvSpPr>
        <p:spPr>
          <a:xfrm>
            <a:off x="7130326" y="5218102"/>
            <a:ext cx="2157860" cy="1923313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51"/>
          <p:cNvSpPr txBox="1"/>
          <p:nvPr>
            <p:ph idx="5" type="body"/>
          </p:nvPr>
        </p:nvSpPr>
        <p:spPr>
          <a:xfrm>
            <a:off x="1988535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6" type="body"/>
          </p:nvPr>
        </p:nvSpPr>
        <p:spPr>
          <a:xfrm>
            <a:off x="8314179" y="4051045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51"/>
          <p:cNvSpPr txBox="1"/>
          <p:nvPr>
            <p:ph idx="7" type="body"/>
          </p:nvPr>
        </p:nvSpPr>
        <p:spPr>
          <a:xfrm>
            <a:off x="8314179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8" type="body"/>
          </p:nvPr>
        </p:nvSpPr>
        <p:spPr>
          <a:xfrm>
            <a:off x="1988535" y="6894453"/>
            <a:ext cx="611152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9" type="body"/>
          </p:nvPr>
        </p:nvSpPr>
        <p:spPr>
          <a:xfrm>
            <a:off x="2668423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13" type="body"/>
          </p:nvPr>
        </p:nvSpPr>
        <p:spPr>
          <a:xfrm>
            <a:off x="8998344" y="7571022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4" type="body"/>
          </p:nvPr>
        </p:nvSpPr>
        <p:spPr>
          <a:xfrm>
            <a:off x="9192502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51"/>
          <p:cNvSpPr txBox="1"/>
          <p:nvPr>
            <p:ph idx="15" type="body"/>
          </p:nvPr>
        </p:nvSpPr>
        <p:spPr>
          <a:xfrm>
            <a:off x="2674887" y="4727614"/>
            <a:ext cx="4738582" cy="176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5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52"/>
          <p:cNvCxnSpPr/>
          <p:nvPr/>
        </p:nvCxnSpPr>
        <p:spPr>
          <a:xfrm>
            <a:off x="7095559" y="9048832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52"/>
          <p:cNvCxnSpPr/>
          <p:nvPr/>
        </p:nvCxnSpPr>
        <p:spPr>
          <a:xfrm>
            <a:off x="6515383" y="75060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1" name="Google Shape;331;p52"/>
          <p:cNvCxnSpPr/>
          <p:nvPr/>
        </p:nvCxnSpPr>
        <p:spPr>
          <a:xfrm>
            <a:off x="5935208" y="596333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2" name="Google Shape;332;p52"/>
          <p:cNvCxnSpPr/>
          <p:nvPr/>
        </p:nvCxnSpPr>
        <p:spPr>
          <a:xfrm>
            <a:off x="5355033" y="4420581"/>
            <a:ext cx="1964486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333" name="Google Shape;333;p52"/>
          <p:cNvGrpSpPr/>
          <p:nvPr/>
        </p:nvGrpSpPr>
        <p:grpSpPr>
          <a:xfrm>
            <a:off x="1367444" y="3559356"/>
            <a:ext cx="7263934" cy="6483800"/>
            <a:chOff x="1926703" y="4375015"/>
            <a:chExt cx="6693311" cy="5974461"/>
          </a:xfrm>
        </p:grpSpPr>
        <p:sp>
          <p:nvSpPr>
            <p:cNvPr id="334" name="Google Shape;334;p52"/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8" name="Google Shape;3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1" name="Google Shape;3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3" name="Google Shape;343;p52"/>
          <p:cNvSpPr txBox="1"/>
          <p:nvPr>
            <p:ph idx="3" type="body"/>
          </p:nvPr>
        </p:nvSpPr>
        <p:spPr>
          <a:xfrm>
            <a:off x="4083485" y="5432250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52"/>
          <p:cNvSpPr txBox="1"/>
          <p:nvPr>
            <p:ph idx="4" type="body"/>
          </p:nvPr>
        </p:nvSpPr>
        <p:spPr>
          <a:xfrm>
            <a:off x="4083485" y="408715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52"/>
          <p:cNvSpPr txBox="1"/>
          <p:nvPr>
            <p:ph idx="5" type="body"/>
          </p:nvPr>
        </p:nvSpPr>
        <p:spPr>
          <a:xfrm>
            <a:off x="4083485" y="7074306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52"/>
          <p:cNvSpPr txBox="1"/>
          <p:nvPr>
            <p:ph idx="6" type="body"/>
          </p:nvPr>
        </p:nvSpPr>
        <p:spPr>
          <a:xfrm>
            <a:off x="4083485" y="8769015"/>
            <a:ext cx="1878904" cy="66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7" type="body"/>
          </p:nvPr>
        </p:nvSpPr>
        <p:spPr>
          <a:xfrm>
            <a:off x="7507374" y="4062432"/>
            <a:ext cx="7467233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52"/>
          <p:cNvSpPr txBox="1"/>
          <p:nvPr>
            <p:ph idx="8" type="body"/>
          </p:nvPr>
        </p:nvSpPr>
        <p:spPr>
          <a:xfrm>
            <a:off x="8101533" y="5588530"/>
            <a:ext cx="6911595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52"/>
          <p:cNvSpPr txBox="1"/>
          <p:nvPr>
            <p:ph idx="9" type="body"/>
          </p:nvPr>
        </p:nvSpPr>
        <p:spPr>
          <a:xfrm>
            <a:off x="8631378" y="7114628"/>
            <a:ext cx="629316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52"/>
          <p:cNvSpPr txBox="1"/>
          <p:nvPr>
            <p:ph idx="13" type="body"/>
          </p:nvPr>
        </p:nvSpPr>
        <p:spPr>
          <a:xfrm>
            <a:off x="9294756" y="8640726"/>
            <a:ext cx="5769891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5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5" name="Google Shape;3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7" name="Google Shape;357;p53"/>
          <p:cNvSpPr/>
          <p:nvPr/>
        </p:nvSpPr>
        <p:spPr>
          <a:xfrm>
            <a:off x="1359820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 txBox="1"/>
          <p:nvPr>
            <p:ph idx="3" type="body"/>
          </p:nvPr>
        </p:nvSpPr>
        <p:spPr>
          <a:xfrm>
            <a:off x="1348642" y="3163164"/>
            <a:ext cx="310647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53"/>
          <p:cNvSpPr/>
          <p:nvPr/>
        </p:nvSpPr>
        <p:spPr>
          <a:xfrm>
            <a:off x="12034412" y="3170819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3"/>
          <p:cNvSpPr txBox="1"/>
          <p:nvPr>
            <p:ph idx="4" type="body"/>
          </p:nvPr>
        </p:nvSpPr>
        <p:spPr>
          <a:xfrm>
            <a:off x="12055760" y="3163164"/>
            <a:ext cx="308510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53"/>
          <p:cNvSpPr/>
          <p:nvPr/>
        </p:nvSpPr>
        <p:spPr>
          <a:xfrm>
            <a:off x="8476214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3"/>
          <p:cNvSpPr txBox="1"/>
          <p:nvPr>
            <p:ph idx="5" type="body"/>
          </p:nvPr>
        </p:nvSpPr>
        <p:spPr>
          <a:xfrm>
            <a:off x="8497569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53"/>
          <p:cNvSpPr/>
          <p:nvPr/>
        </p:nvSpPr>
        <p:spPr>
          <a:xfrm>
            <a:off x="4918017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3"/>
          <p:cNvSpPr txBox="1"/>
          <p:nvPr>
            <p:ph idx="6" type="body"/>
          </p:nvPr>
        </p:nvSpPr>
        <p:spPr>
          <a:xfrm>
            <a:off x="4939375" y="3163164"/>
            <a:ext cx="3085113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3"/>
          <p:cNvSpPr txBox="1"/>
          <p:nvPr>
            <p:ph idx="7" type="body"/>
          </p:nvPr>
        </p:nvSpPr>
        <p:spPr>
          <a:xfrm>
            <a:off x="1348654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3"/>
          <p:cNvSpPr txBox="1"/>
          <p:nvPr>
            <p:ph idx="8" type="body"/>
          </p:nvPr>
        </p:nvSpPr>
        <p:spPr>
          <a:xfrm>
            <a:off x="4910001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9" type="body"/>
          </p:nvPr>
        </p:nvSpPr>
        <p:spPr>
          <a:xfrm>
            <a:off x="8471348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13" type="body"/>
          </p:nvPr>
        </p:nvSpPr>
        <p:spPr>
          <a:xfrm>
            <a:off x="12032696" y="3818819"/>
            <a:ext cx="3106461" cy="213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14" type="body"/>
          </p:nvPr>
        </p:nvSpPr>
        <p:spPr>
          <a:xfrm>
            <a:off x="1376445" y="7878565"/>
            <a:ext cx="13764440" cy="2260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3"/>
          <p:cNvSpPr/>
          <p:nvPr/>
        </p:nvSpPr>
        <p:spPr>
          <a:xfrm rot="5400000">
            <a:off x="7722238" y="6281114"/>
            <a:ext cx="1072852" cy="127330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5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7" name="Google Shape;377;p54"/>
          <p:cNvSpPr txBox="1"/>
          <p:nvPr>
            <p:ph idx="3" type="body"/>
          </p:nvPr>
        </p:nvSpPr>
        <p:spPr>
          <a:xfrm>
            <a:off x="1376363" y="3107311"/>
            <a:ext cx="13765212" cy="899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54"/>
          <p:cNvSpPr/>
          <p:nvPr/>
        </p:nvSpPr>
        <p:spPr>
          <a:xfrm>
            <a:off x="8078398" y="9270993"/>
            <a:ext cx="180473" cy="180473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8078398" y="9618521"/>
            <a:ext cx="180473" cy="180473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4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4"/>
          <p:cNvSpPr txBox="1"/>
          <p:nvPr>
            <p:ph idx="4" type="body"/>
          </p:nvPr>
        </p:nvSpPr>
        <p:spPr>
          <a:xfrm>
            <a:off x="1376363" y="4318979"/>
            <a:ext cx="13764522" cy="463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5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88" name="Google Shape;388;p55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{E2D51A07-81D4-4747-BD91-E127BB41C95F}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5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395" name="Google Shape;395;p5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{E2D51A07-81D4-4747-BD91-E127BB41C95F}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7843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5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402" name="Google Shape;402;p57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{E2D51A07-81D4-4747-BD91-E127BB41C95F}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5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9" name="Google Shape;409;p58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0" name="Google Shape;410;p58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{E2D51A07-81D4-4747-BD91-E127BB41C95F}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59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8" name="Google Shape;418;p5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{E2D51A07-81D4-4747-BD91-E127BB41C95F}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9" name="Google Shape;419;p59"/>
          <p:cNvSpPr/>
          <p:nvPr/>
        </p:nvSpPr>
        <p:spPr>
          <a:xfrm>
            <a:off x="1376445" y="3418994"/>
            <a:ext cx="5398428" cy="7138172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7"/>
          <p:cNvSpPr/>
          <p:nvPr/>
        </p:nvSpPr>
        <p:spPr>
          <a:xfrm>
            <a:off x="11045964" y="4270186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7"/>
          <p:cNvSpPr/>
          <p:nvPr/>
        </p:nvSpPr>
        <p:spPr>
          <a:xfrm>
            <a:off x="6208780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7"/>
          <p:cNvSpPr/>
          <p:nvPr/>
        </p:nvSpPr>
        <p:spPr>
          <a:xfrm>
            <a:off x="1371599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idx="3" type="body"/>
          </p:nvPr>
        </p:nvSpPr>
        <p:spPr>
          <a:xfrm>
            <a:off x="1371598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4" type="body"/>
          </p:nvPr>
        </p:nvSpPr>
        <p:spPr>
          <a:xfrm>
            <a:off x="1371596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7"/>
          <p:cNvSpPr txBox="1"/>
          <p:nvPr>
            <p:ph idx="5" type="body"/>
          </p:nvPr>
        </p:nvSpPr>
        <p:spPr>
          <a:xfrm>
            <a:off x="6208777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idx="6" type="body"/>
          </p:nvPr>
        </p:nvSpPr>
        <p:spPr>
          <a:xfrm>
            <a:off x="6208775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7"/>
          <p:cNvSpPr txBox="1"/>
          <p:nvPr>
            <p:ph idx="7" type="body"/>
          </p:nvPr>
        </p:nvSpPr>
        <p:spPr>
          <a:xfrm>
            <a:off x="11045963" y="5652950"/>
            <a:ext cx="4094922" cy="86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7"/>
          <p:cNvSpPr txBox="1"/>
          <p:nvPr>
            <p:ph idx="8" type="body"/>
          </p:nvPr>
        </p:nvSpPr>
        <p:spPr>
          <a:xfrm>
            <a:off x="11045961" y="6517949"/>
            <a:ext cx="4094922" cy="85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0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4" name="Google Shape;4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1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1"/>
          <p:cNvSpPr txBox="1"/>
          <p:nvPr>
            <p:ph idx="3" type="body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1" name="Google Shape;43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6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61"/>
          <p:cNvSpPr txBox="1"/>
          <p:nvPr>
            <p:ph idx="4" type="body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61"/>
          <p:cNvSpPr txBox="1"/>
          <p:nvPr>
            <p:ph idx="5" type="body"/>
          </p:nvPr>
        </p:nvSpPr>
        <p:spPr>
          <a:xfrm>
            <a:off x="1376362" y="5791198"/>
            <a:ext cx="13764440" cy="7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61"/>
          <p:cNvSpPr txBox="1"/>
          <p:nvPr>
            <p:ph idx="6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1"/>
          <p:cNvSpPr txBox="1"/>
          <p:nvPr>
            <p:ph idx="7" type="body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1"/>
          <p:cNvSpPr txBox="1"/>
          <p:nvPr>
            <p:ph idx="8" type="body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61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1494fb4fa4a_0_1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86"/>
            <a:ext cx="20307299" cy="1142602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494fb4fa4a_0_1354"/>
          <p:cNvSpPr txBox="1"/>
          <p:nvPr>
            <p:ph idx="1" type="body"/>
          </p:nvPr>
        </p:nvSpPr>
        <p:spPr>
          <a:xfrm>
            <a:off x="635649" y="3089791"/>
            <a:ext cx="43164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1494fb4fa4a_0_1354"/>
          <p:cNvSpPr txBox="1"/>
          <p:nvPr>
            <p:ph idx="2" type="body"/>
          </p:nvPr>
        </p:nvSpPr>
        <p:spPr>
          <a:xfrm>
            <a:off x="6849643" y="2380488"/>
            <a:ext cx="1270500" cy="7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1494fb4fa4a_0_1354"/>
          <p:cNvSpPr txBox="1"/>
          <p:nvPr>
            <p:ph idx="3" type="body"/>
          </p:nvPr>
        </p:nvSpPr>
        <p:spPr>
          <a:xfrm>
            <a:off x="7983099" y="2380486"/>
            <a:ext cx="10936800" cy="7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1494fb4fa4a_0_1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170" y="1179591"/>
            <a:ext cx="652585" cy="48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494fb4fa4a_0_1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g1494fb4fa4a_0_1354"/>
          <p:cNvGrpSpPr/>
          <p:nvPr/>
        </p:nvGrpSpPr>
        <p:grpSpPr>
          <a:xfrm>
            <a:off x="702884" y="10591725"/>
            <a:ext cx="4846462" cy="446400"/>
            <a:chOff x="12621458" y="10172839"/>
            <a:chExt cx="4846462" cy="446400"/>
          </a:xfrm>
        </p:grpSpPr>
        <p:sp>
          <p:nvSpPr>
            <p:cNvPr id="450" name="Google Shape;450;g1494fb4fa4a_0_1354"/>
            <p:cNvSpPr txBox="1"/>
            <p:nvPr/>
          </p:nvSpPr>
          <p:spPr>
            <a:xfrm>
              <a:off x="12942720" y="10172839"/>
              <a:ext cx="4525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494fb4fa4a_0_1354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2" name="Google Shape;452;g1494fb4fa4a_0_1354"/>
          <p:cNvCxnSpPr/>
          <p:nvPr/>
        </p:nvCxnSpPr>
        <p:spPr>
          <a:xfrm>
            <a:off x="797170" y="2841352"/>
            <a:ext cx="414300" cy="0"/>
          </a:xfrm>
          <a:prstGeom prst="straightConnector1">
            <a:avLst/>
          </a:prstGeom>
          <a:noFill/>
          <a:ln cap="flat" cmpd="sng" w="15875">
            <a:solidFill>
              <a:srgbClr val="2300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1494fb4fa4a_0_1354"/>
          <p:cNvSpPr txBox="1"/>
          <p:nvPr/>
        </p:nvSpPr>
        <p:spPr>
          <a:xfrm>
            <a:off x="1548932" y="1014477"/>
            <a:ext cx="15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챕터">
  <p:cSld name="챕터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494fb4fa4a_0_1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494fb4fa4a_0_1366"/>
          <p:cNvSpPr txBox="1"/>
          <p:nvPr>
            <p:ph idx="1" type="body"/>
          </p:nvPr>
        </p:nvSpPr>
        <p:spPr>
          <a:xfrm>
            <a:off x="1605002" y="3707664"/>
            <a:ext cx="1139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96"/>
              <a:buFont typeface="Arial"/>
              <a:buNone/>
              <a:defRPr b="0" i="0" sz="5996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1494fb4fa4a_0_1366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Font typeface="Arial"/>
              <a:buNone/>
              <a:defRPr b="1" i="0" sz="6800" u="none" cap="none" strike="noStrike">
                <a:solidFill>
                  <a:srgbClr val="4700A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58" name="Google Shape;458;g1494fb4fa4a_0_1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1494fb4fa4a_0_1366"/>
          <p:cNvGrpSpPr/>
          <p:nvPr/>
        </p:nvGrpSpPr>
        <p:grpSpPr>
          <a:xfrm>
            <a:off x="15285426" y="10578275"/>
            <a:ext cx="4546800" cy="446400"/>
            <a:chOff x="11872667" y="10172835"/>
            <a:chExt cx="4546800" cy="446400"/>
          </a:xfrm>
        </p:grpSpPr>
        <p:sp>
          <p:nvSpPr>
            <p:cNvPr id="460" name="Google Shape;460;g1494fb4fa4a_0_1366"/>
            <p:cNvSpPr txBox="1"/>
            <p:nvPr/>
          </p:nvSpPr>
          <p:spPr>
            <a:xfrm>
              <a:off x="11872667" y="10172835"/>
              <a:ext cx="4546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494fb4fa4a_0_1366"/>
            <p:cNvSpPr txBox="1"/>
            <p:nvPr/>
          </p:nvSpPr>
          <p:spPr>
            <a:xfrm>
              <a:off x="12621461" y="10217584"/>
              <a:ext cx="18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2" name="Google Shape;462;g1494fb4fa4a_0_1366"/>
          <p:cNvCxnSpPr/>
          <p:nvPr/>
        </p:nvCxnSpPr>
        <p:spPr>
          <a:xfrm>
            <a:off x="1806867" y="4674841"/>
            <a:ext cx="792000" cy="0"/>
          </a:xfrm>
          <a:prstGeom prst="straightConnector1">
            <a:avLst/>
          </a:prstGeom>
          <a:noFill/>
          <a:ln cap="flat" cmpd="sng" w="15875">
            <a:solidFill>
              <a:srgbClr val="4700A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">
  <p:cSld name="1_제목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494fb4fa4a_0_13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" y="0"/>
            <a:ext cx="20307105" cy="114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494fb4fa4a_0_1346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66" name="Google Shape;466;g1494fb4fa4a_0_1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g1494fb4fa4a_0_1346"/>
          <p:cNvGrpSpPr/>
          <p:nvPr/>
        </p:nvGrpSpPr>
        <p:grpSpPr>
          <a:xfrm>
            <a:off x="16034217" y="10578284"/>
            <a:ext cx="3798031" cy="800400"/>
            <a:chOff x="12621458" y="10172844"/>
            <a:chExt cx="3798031" cy="800400"/>
          </a:xfrm>
        </p:grpSpPr>
        <p:sp>
          <p:nvSpPr>
            <p:cNvPr id="468" name="Google Shape;468;g1494fb4fa4a_0_1346"/>
            <p:cNvSpPr txBox="1"/>
            <p:nvPr/>
          </p:nvSpPr>
          <p:spPr>
            <a:xfrm>
              <a:off x="12929289" y="10172844"/>
              <a:ext cx="3490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Elice. All Rights Reserved</a:t>
              </a:r>
              <a:endParaRPr b="0" i="0" sz="23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1494fb4fa4a_0_1346"/>
            <p:cNvSpPr txBox="1"/>
            <p:nvPr/>
          </p:nvSpPr>
          <p:spPr>
            <a:xfrm>
              <a:off x="12621458" y="10234576"/>
              <a:ext cx="45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Ⓒ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g1494fb4fa4a_0_1346"/>
          <p:cNvSpPr/>
          <p:nvPr/>
        </p:nvSpPr>
        <p:spPr>
          <a:xfrm>
            <a:off x="1501893" y="6612000"/>
            <a:ext cx="17303400" cy="1008000"/>
          </a:xfrm>
          <a:prstGeom prst="rect">
            <a:avLst/>
          </a:prstGeom>
          <a:solidFill>
            <a:srgbClr val="DF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본문">
  <p:cSld name="1_본문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494fb4fa4a_0_13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494fb4fa4a_0_13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g1494fb4fa4a_0_13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5" name="Google Shape;475;g1494fb4fa4a_0_1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494fb4fa4a_0_1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494fb4fa4a_0_13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8" name="Google Shape;478;g1494fb4fa4a_0_1375"/>
          <p:cNvSpPr txBox="1"/>
          <p:nvPr>
            <p:ph idx="3" type="body"/>
          </p:nvPr>
        </p:nvSpPr>
        <p:spPr>
          <a:xfrm>
            <a:off x="1274618" y="3149601"/>
            <a:ext cx="13866300" cy="6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본문">
  <p:cSld name="30_본문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494fb4fa4a_0_1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494fb4fa4a_0_13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g1494fb4fa4a_0_13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g1494fb4fa4a_0_13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4" name="Google Shape;484;g1494fb4fa4a_0_1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494fb4fa4a_0_1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494fb4fa4a_0_13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g1494fb4fa4a_0_13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8" name="Google Shape;488;g1494fb4fa4a_0_1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494fb4fa4a_0_13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0" name="Google Shape;490;g1494fb4fa4a_0_1383"/>
          <p:cNvSpPr txBox="1"/>
          <p:nvPr>
            <p:ph idx="5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1494fb4fa4a_0_13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494fb4fa4a_0_1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494fb4fa4a_0_13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1494fb4fa4a_0_13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1494fb4fa4a_0_139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97" name="Google Shape;497;g1494fb4fa4a_0_1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494fb4fa4a_0_1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g1494fb4fa4a_0_139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g1494fb4fa4a_0_139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01" name="Google Shape;501;g1494fb4fa4a_0_13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494fb4fa4a_0_139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3" name="Google Shape;503;g1494fb4fa4a_0_1396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494fb4fa4a_0_1396"/>
          <p:cNvSpPr/>
          <p:nvPr/>
        </p:nvSpPr>
        <p:spPr>
          <a:xfrm rot="5400000">
            <a:off x="3377581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494fb4fa4a_0_1396"/>
          <p:cNvSpPr txBox="1"/>
          <p:nvPr>
            <p:ph idx="5" type="body"/>
          </p:nvPr>
        </p:nvSpPr>
        <p:spPr>
          <a:xfrm>
            <a:off x="943389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1494fb4fa4a_0_1396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494fb4fa4a_0_1396"/>
          <p:cNvSpPr/>
          <p:nvPr/>
        </p:nvSpPr>
        <p:spPr>
          <a:xfrm rot="5400000">
            <a:off x="6379198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494fb4fa4a_0_1396"/>
          <p:cNvSpPr txBox="1"/>
          <p:nvPr>
            <p:ph idx="6" type="body"/>
          </p:nvPr>
        </p:nvSpPr>
        <p:spPr>
          <a:xfrm>
            <a:off x="3945006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1494fb4fa4a_0_1396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494fb4fa4a_0_1396"/>
          <p:cNvSpPr/>
          <p:nvPr/>
        </p:nvSpPr>
        <p:spPr>
          <a:xfrm rot="5400000">
            <a:off x="9380815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494fb4fa4a_0_1396"/>
          <p:cNvSpPr txBox="1"/>
          <p:nvPr>
            <p:ph idx="7" type="body"/>
          </p:nvPr>
        </p:nvSpPr>
        <p:spPr>
          <a:xfrm>
            <a:off x="6946623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1494fb4fa4a_0_1396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494fb4fa4a_0_1396"/>
          <p:cNvSpPr/>
          <p:nvPr/>
        </p:nvSpPr>
        <p:spPr>
          <a:xfrm rot="5400000">
            <a:off x="12382432" y="5057964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494fb4fa4a_0_1396"/>
          <p:cNvSpPr txBox="1"/>
          <p:nvPr>
            <p:ph idx="8" type="body"/>
          </p:nvPr>
        </p:nvSpPr>
        <p:spPr>
          <a:xfrm>
            <a:off x="9948240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1494fb4fa4a_0_1396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494fb4fa4a_0_1396"/>
          <p:cNvSpPr txBox="1"/>
          <p:nvPr>
            <p:ph idx="9" type="body"/>
          </p:nvPr>
        </p:nvSpPr>
        <p:spPr>
          <a:xfrm>
            <a:off x="12949857" y="6591238"/>
            <a:ext cx="2232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g1494fb4fa4a_0_1396"/>
          <p:cNvSpPr txBox="1"/>
          <p:nvPr>
            <p:ph idx="13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g1494fb4fa4a_0_1396"/>
          <p:cNvSpPr txBox="1"/>
          <p:nvPr>
            <p:ph idx="14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g1494fb4fa4a_0_1396"/>
          <p:cNvSpPr txBox="1"/>
          <p:nvPr>
            <p:ph idx="15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g1494fb4fa4a_0_1396"/>
          <p:cNvSpPr txBox="1"/>
          <p:nvPr>
            <p:ph idx="16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g1494fb4fa4a_0_1396"/>
          <p:cNvSpPr txBox="1"/>
          <p:nvPr>
            <p:ph idx="17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g1494fb4fa4a_0_1396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g1494fb4fa4a_0_1396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494fb4fa4a_0_14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494fb4fa4a_0_14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1494fb4fa4a_0_14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1494fb4fa4a_0_1428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9" name="Google Shape;529;g1494fb4fa4a_0_1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494fb4fa4a_0_1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g1494fb4fa4a_0_1428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g1494fb4fa4a_0_1428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33" name="Google Shape;533;g1494fb4fa4a_0_14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g1494fb4fa4a_0_1428"/>
          <p:cNvGrpSpPr/>
          <p:nvPr/>
        </p:nvGrpSpPr>
        <p:grpSpPr>
          <a:xfrm>
            <a:off x="1274618" y="3629891"/>
            <a:ext cx="3211740" cy="1565700"/>
            <a:chOff x="1274618" y="3629891"/>
            <a:chExt cx="3211740" cy="1565700"/>
          </a:xfrm>
        </p:grpSpPr>
        <p:sp>
          <p:nvSpPr>
            <p:cNvPr id="535" name="Google Shape;535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g1494fb4fa4a_0_1428"/>
          <p:cNvSpPr txBox="1"/>
          <p:nvPr>
            <p:ph idx="5" type="body"/>
          </p:nvPr>
        </p:nvSpPr>
        <p:spPr>
          <a:xfrm>
            <a:off x="1274618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38" name="Google Shape;538;g1494fb4fa4a_0_1428"/>
          <p:cNvGrpSpPr/>
          <p:nvPr/>
        </p:nvGrpSpPr>
        <p:grpSpPr>
          <a:xfrm>
            <a:off x="4936461" y="3629891"/>
            <a:ext cx="3211740" cy="1565700"/>
            <a:chOff x="1274618" y="3629891"/>
            <a:chExt cx="3211740" cy="1565700"/>
          </a:xfrm>
        </p:grpSpPr>
        <p:sp>
          <p:nvSpPr>
            <p:cNvPr id="539" name="Google Shape;539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g1494fb4fa4a_0_1428"/>
          <p:cNvSpPr txBox="1"/>
          <p:nvPr>
            <p:ph idx="6" type="body"/>
          </p:nvPr>
        </p:nvSpPr>
        <p:spPr>
          <a:xfrm>
            <a:off x="4936416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2" name="Google Shape;542;g1494fb4fa4a_0_1428"/>
          <p:cNvGrpSpPr/>
          <p:nvPr/>
        </p:nvGrpSpPr>
        <p:grpSpPr>
          <a:xfrm>
            <a:off x="8598304" y="3629891"/>
            <a:ext cx="3211740" cy="1565700"/>
            <a:chOff x="1274618" y="3629891"/>
            <a:chExt cx="3211740" cy="1565700"/>
          </a:xfrm>
        </p:grpSpPr>
        <p:sp>
          <p:nvSpPr>
            <p:cNvPr id="543" name="Google Shape;543;g1494fb4fa4a_0_1428"/>
            <p:cNvSpPr/>
            <p:nvPr/>
          </p:nvSpPr>
          <p:spPr>
            <a:xfrm>
              <a:off x="1274618" y="3629891"/>
              <a:ext cx="2880000" cy="1565700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494fb4fa4a_0_1428"/>
            <p:cNvSpPr/>
            <p:nvPr/>
          </p:nvSpPr>
          <p:spPr>
            <a:xfrm rot="5400000">
              <a:off x="4078808" y="4246803"/>
              <a:ext cx="483300" cy="33180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g1494fb4fa4a_0_1428"/>
          <p:cNvSpPr txBox="1"/>
          <p:nvPr>
            <p:ph idx="7" type="body"/>
          </p:nvPr>
        </p:nvSpPr>
        <p:spPr>
          <a:xfrm>
            <a:off x="8598214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1494fb4fa4a_0_1428"/>
          <p:cNvSpPr/>
          <p:nvPr/>
        </p:nvSpPr>
        <p:spPr>
          <a:xfrm>
            <a:off x="12260011" y="3629891"/>
            <a:ext cx="28800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494fb4fa4a_0_1428"/>
          <p:cNvSpPr txBox="1"/>
          <p:nvPr>
            <p:ph idx="8" type="body"/>
          </p:nvPr>
        </p:nvSpPr>
        <p:spPr>
          <a:xfrm>
            <a:off x="12260011" y="5527963"/>
            <a:ext cx="2879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g1494fb4fa4a_0_1428"/>
          <p:cNvSpPr txBox="1"/>
          <p:nvPr>
            <p:ph idx="9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g1494fb4fa4a_0_1428"/>
          <p:cNvSpPr txBox="1"/>
          <p:nvPr>
            <p:ph idx="13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g1494fb4fa4a_0_1428"/>
          <p:cNvSpPr txBox="1"/>
          <p:nvPr>
            <p:ph idx="14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g1494fb4fa4a_0_1428"/>
          <p:cNvSpPr txBox="1"/>
          <p:nvPr>
            <p:ph idx="15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g1494fb4fa4a_0_1428"/>
          <p:cNvSpPr txBox="1"/>
          <p:nvPr>
            <p:ph idx="1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g1494fb4fa4a_0_1428"/>
          <p:cNvSpPr txBox="1"/>
          <p:nvPr>
            <p:ph idx="1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g1494fb4fa4a_0_1428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494fb4fa4a_0_14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494fb4fa4a_0_14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1494fb4fa4a_0_14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g1494fb4fa4a_0_145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0" name="Google Shape;560;g1494fb4fa4a_0_1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494fb4fa4a_0_1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g1494fb4fa4a_0_145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g1494fb4fa4a_0_145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4" name="Google Shape;564;g1494fb4fa4a_0_1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494fb4fa4a_0_1459"/>
          <p:cNvSpPr/>
          <p:nvPr>
            <p:ph idx="5" type="pic"/>
          </p:nvPr>
        </p:nvSpPr>
        <p:spPr>
          <a:xfrm>
            <a:off x="1376444" y="3845389"/>
            <a:ext cx="4137600" cy="64494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g1494fb4fa4a_0_1459"/>
          <p:cNvSpPr txBox="1"/>
          <p:nvPr>
            <p:ph idx="6" type="body"/>
          </p:nvPr>
        </p:nvSpPr>
        <p:spPr>
          <a:xfrm>
            <a:off x="6220025" y="3844925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1494fb4fa4a_0_1459"/>
          <p:cNvSpPr txBox="1"/>
          <p:nvPr>
            <p:ph idx="7" type="body"/>
          </p:nvPr>
        </p:nvSpPr>
        <p:spPr>
          <a:xfrm>
            <a:off x="6220025" y="6200198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1494fb4fa4a_0_1459"/>
          <p:cNvSpPr txBox="1"/>
          <p:nvPr>
            <p:ph idx="8" type="body"/>
          </p:nvPr>
        </p:nvSpPr>
        <p:spPr>
          <a:xfrm>
            <a:off x="6220025" y="8555934"/>
            <a:ext cx="892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1494fb4fa4a_0_1459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1494fb4fa4a_0_1459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1494fb4fa4a_0_145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본문">
  <p:cSld name="27_본문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" name="Google Shape;46;p33"/>
          <p:cNvSpPr/>
          <p:nvPr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3"/>
          <p:cNvSpPr/>
          <p:nvPr/>
        </p:nvSpPr>
        <p:spPr>
          <a:xfrm rot="5400000">
            <a:off x="3377649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3"/>
          <p:cNvSpPr txBox="1"/>
          <p:nvPr>
            <p:ph idx="3" type="body"/>
          </p:nvPr>
        </p:nvSpPr>
        <p:spPr>
          <a:xfrm>
            <a:off x="943389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33"/>
          <p:cNvSpPr/>
          <p:nvPr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/>
          <p:nvPr/>
        </p:nvSpPr>
        <p:spPr>
          <a:xfrm rot="5400000">
            <a:off x="6379266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3"/>
          <p:cNvSpPr txBox="1"/>
          <p:nvPr>
            <p:ph idx="4" type="body"/>
          </p:nvPr>
        </p:nvSpPr>
        <p:spPr>
          <a:xfrm>
            <a:off x="3945006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33"/>
          <p:cNvSpPr/>
          <p:nvPr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3"/>
          <p:cNvSpPr/>
          <p:nvPr/>
        </p:nvSpPr>
        <p:spPr>
          <a:xfrm rot="5400000">
            <a:off x="9380883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3"/>
          <p:cNvSpPr txBox="1"/>
          <p:nvPr>
            <p:ph idx="5" type="body"/>
          </p:nvPr>
        </p:nvSpPr>
        <p:spPr>
          <a:xfrm>
            <a:off x="6946623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3"/>
          <p:cNvSpPr/>
          <p:nvPr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3"/>
          <p:cNvSpPr/>
          <p:nvPr/>
        </p:nvSpPr>
        <p:spPr>
          <a:xfrm rot="5400000">
            <a:off x="12382500" y="5058032"/>
            <a:ext cx="432000" cy="296564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3"/>
          <p:cNvSpPr txBox="1"/>
          <p:nvPr>
            <p:ph idx="6" type="body"/>
          </p:nvPr>
        </p:nvSpPr>
        <p:spPr>
          <a:xfrm>
            <a:off x="9948240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33"/>
          <p:cNvSpPr/>
          <p:nvPr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3"/>
          <p:cNvSpPr txBox="1"/>
          <p:nvPr>
            <p:ph idx="7" type="body"/>
          </p:nvPr>
        </p:nvSpPr>
        <p:spPr>
          <a:xfrm>
            <a:off x="12949857" y="6591238"/>
            <a:ext cx="2231999" cy="2386872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8" type="body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9" type="body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13" type="body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3"/>
          <p:cNvSpPr txBox="1"/>
          <p:nvPr>
            <p:ph idx="14" type="body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3"/>
          <p:cNvSpPr txBox="1"/>
          <p:nvPr>
            <p:ph idx="15" type="body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1494fb4fa4a_0_14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494fb4fa4a_0_14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g1494fb4fa4a_0_14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g1494fb4fa4a_0_147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7" name="Google Shape;577;g1494fb4fa4a_0_1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1494fb4fa4a_0_1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g1494fb4fa4a_0_147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0" name="Google Shape;580;g1494fb4fa4a_0_147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1" name="Google Shape;581;g1494fb4fa4a_0_1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494fb4fa4a_0_1476"/>
          <p:cNvSpPr txBox="1"/>
          <p:nvPr>
            <p:ph idx="5" type="body"/>
          </p:nvPr>
        </p:nvSpPr>
        <p:spPr>
          <a:xfrm>
            <a:off x="1376363" y="5791198"/>
            <a:ext cx="13765200" cy="4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g1494fb4fa4a_0_1476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1494fb4fa4a_0_147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5" name="Google Shape;585;g1494fb4fa4a_0_147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6" name="Google Shape;586;g1494fb4fa4a_0_147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본문">
  <p:cSld name="5_본문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1494fb4fa4a_0_14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494fb4fa4a_0_149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1494fb4fa4a_0_149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1494fb4fa4a_0_149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2" name="Google Shape;592;g1494fb4fa4a_0_1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494fb4fa4a_0_1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g1494fb4fa4a_0_149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g1494fb4fa4a_0_149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6" name="Google Shape;596;g1494fb4fa4a_0_1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494fb4fa4a_0_1491"/>
          <p:cNvSpPr txBox="1"/>
          <p:nvPr>
            <p:ph idx="5" type="body"/>
          </p:nvPr>
        </p:nvSpPr>
        <p:spPr>
          <a:xfrm>
            <a:off x="1376362" y="5791198"/>
            <a:ext cx="137643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1494fb4fa4a_0_1491"/>
          <p:cNvSpPr txBox="1"/>
          <p:nvPr>
            <p:ph idx="6" type="body"/>
          </p:nvPr>
        </p:nvSpPr>
        <p:spPr>
          <a:xfrm>
            <a:off x="1376363" y="3822356"/>
            <a:ext cx="13765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g1494fb4fa4a_0_1491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g1494fb4fa4a_0_1491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1" name="Google Shape;601;g1494fb4fa4a_0_149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1494fb4fa4a_0_15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494fb4fa4a_0_15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1494fb4fa4a_0_15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6" name="Google Shape;606;g1494fb4fa4a_0_150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07" name="Google Shape;607;g1494fb4fa4a_0_1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494fb4fa4a_0_15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g1494fb4fa4a_0_150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g1494fb4fa4a_0_150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11" name="Google Shape;611;g1494fb4fa4a_0_15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494fb4fa4a_0_1506"/>
          <p:cNvSpPr/>
          <p:nvPr>
            <p:ph idx="5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g1494fb4fa4a_0_1506"/>
          <p:cNvSpPr txBox="1"/>
          <p:nvPr>
            <p:ph idx="6" type="body"/>
          </p:nvPr>
        </p:nvSpPr>
        <p:spPr>
          <a:xfrm>
            <a:off x="8134348" y="3863975"/>
            <a:ext cx="7005900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1494fb4fa4a_0_1506"/>
          <p:cNvSpPr txBox="1"/>
          <p:nvPr>
            <p:ph idx="7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5" name="Google Shape;615;g1494fb4fa4a_0_1506"/>
          <p:cNvSpPr txBox="1"/>
          <p:nvPr>
            <p:ph idx="8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6" name="Google Shape;616;g1494fb4fa4a_0_1506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1494fb4fa4a_0_150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494fb4fa4a_0_15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494fb4fa4a_0_15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1" name="Google Shape;621;g1494fb4fa4a_0_15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1494fb4fa4a_0_15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3" name="Google Shape;623;g1494fb4fa4a_0_1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494fb4fa4a_0_1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g1494fb4fa4a_0_15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g1494fb4fa4a_0_15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7" name="Google Shape;627;g1494fb4fa4a_0_15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494fb4fa4a_0_1522"/>
          <p:cNvSpPr txBox="1"/>
          <p:nvPr>
            <p:ph idx="5" type="body"/>
          </p:nvPr>
        </p:nvSpPr>
        <p:spPr>
          <a:xfrm>
            <a:off x="1376363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g1494fb4fa4a_0_1522"/>
          <p:cNvSpPr/>
          <p:nvPr>
            <p:ph idx="6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g1494fb4fa4a_0_1522"/>
          <p:cNvSpPr txBox="1"/>
          <p:nvPr>
            <p:ph idx="7" type="body"/>
          </p:nvPr>
        </p:nvSpPr>
        <p:spPr>
          <a:xfrm>
            <a:off x="8480885" y="8042290"/>
            <a:ext cx="6660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1494fb4fa4a_0_1522"/>
          <p:cNvSpPr/>
          <p:nvPr>
            <p:ph idx="8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g1494fb4fa4a_0_1522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3" name="Google Shape;633;g1494fb4fa4a_0_1522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1494fb4fa4a_0_15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5" name="Google Shape;635;g1494fb4fa4a_0_1522"/>
          <p:cNvSpPr txBox="1"/>
          <p:nvPr>
            <p:ph idx="14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본문">
  <p:cSld name="8_본문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1494fb4fa4a_0_15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494fb4fa4a_0_154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9" name="Google Shape;639;g1494fb4fa4a_0_154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1494fb4fa4a_0_154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1" name="Google Shape;641;g1494fb4fa4a_0_1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494fb4fa4a_0_1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1494fb4fa4a_0_154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g1494fb4fa4a_0_154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5" name="Google Shape;645;g1494fb4fa4a_0_1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494fb4fa4a_0_1540"/>
          <p:cNvSpPr txBox="1"/>
          <p:nvPr>
            <p:ph idx="5" type="body"/>
          </p:nvPr>
        </p:nvSpPr>
        <p:spPr>
          <a:xfrm>
            <a:off x="1376361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1494fb4fa4a_0_1540"/>
          <p:cNvSpPr/>
          <p:nvPr>
            <p:ph idx="6" type="pic"/>
          </p:nvPr>
        </p:nvSpPr>
        <p:spPr>
          <a:xfrm>
            <a:off x="1376361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g1494fb4fa4a_0_1540"/>
          <p:cNvSpPr txBox="1"/>
          <p:nvPr>
            <p:ph idx="7" type="body"/>
          </p:nvPr>
        </p:nvSpPr>
        <p:spPr>
          <a:xfrm>
            <a:off x="6106955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9" name="Google Shape;649;g1494fb4fa4a_0_1540"/>
          <p:cNvSpPr/>
          <p:nvPr>
            <p:ph idx="8" type="pic"/>
          </p:nvPr>
        </p:nvSpPr>
        <p:spPr>
          <a:xfrm>
            <a:off x="6106955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494fb4fa4a_0_1540"/>
          <p:cNvSpPr txBox="1"/>
          <p:nvPr>
            <p:ph idx="9" type="body"/>
          </p:nvPr>
        </p:nvSpPr>
        <p:spPr>
          <a:xfrm>
            <a:off x="10812512" y="7788058"/>
            <a:ext cx="4328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1" name="Google Shape;651;g1494fb4fa4a_0_1540"/>
          <p:cNvSpPr/>
          <p:nvPr>
            <p:ph idx="13" type="pic"/>
          </p:nvPr>
        </p:nvSpPr>
        <p:spPr>
          <a:xfrm>
            <a:off x="10812512" y="4130458"/>
            <a:ext cx="43284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g1494fb4fa4a_0_1540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1494fb4fa4a_0_1540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1494fb4fa4a_0_154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55" name="Google Shape;655;g1494fb4fa4a_0_1540"/>
          <p:cNvSpPr txBox="1"/>
          <p:nvPr>
            <p:ph idx="16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본문">
  <p:cSld name="9_본문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1494fb4fa4a_0_15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494fb4fa4a_0_15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1494fb4fa4a_0_15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1494fb4fa4a_0_15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1" name="Google Shape;661;g1494fb4fa4a_0_1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494fb4fa4a_0_15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1494fb4fa4a_0_15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4" name="Google Shape;664;g1494fb4fa4a_0_15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5" name="Google Shape;665;g1494fb4fa4a_0_15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494fb4fa4a_0_1560"/>
          <p:cNvSpPr/>
          <p:nvPr/>
        </p:nvSpPr>
        <p:spPr>
          <a:xfrm>
            <a:off x="3737555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494fb4fa4a_0_1560"/>
          <p:cNvSpPr/>
          <p:nvPr/>
        </p:nvSpPr>
        <p:spPr>
          <a:xfrm>
            <a:off x="8658556" y="3375087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494fb4fa4a_0_1560"/>
          <p:cNvSpPr/>
          <p:nvPr/>
        </p:nvSpPr>
        <p:spPr>
          <a:xfrm>
            <a:off x="3737555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494fb4fa4a_0_1560"/>
          <p:cNvSpPr/>
          <p:nvPr/>
        </p:nvSpPr>
        <p:spPr>
          <a:xfrm>
            <a:off x="8658556" y="7191710"/>
            <a:ext cx="4320000" cy="32400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494fb4fa4a_0_1560"/>
          <p:cNvSpPr/>
          <p:nvPr/>
        </p:nvSpPr>
        <p:spPr>
          <a:xfrm rot="5400000">
            <a:off x="7949554" y="4851087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g1494fb4fa4a_0_1560"/>
          <p:cNvSpPr/>
          <p:nvPr/>
        </p:nvSpPr>
        <p:spPr>
          <a:xfrm rot="10800000">
            <a:off x="10566555" y="6615398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494fb4fa4a_0_1560"/>
          <p:cNvSpPr/>
          <p:nvPr/>
        </p:nvSpPr>
        <p:spPr>
          <a:xfrm>
            <a:off x="5645554" y="6903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1494fb4fa4a_0_1560"/>
          <p:cNvSpPr/>
          <p:nvPr/>
        </p:nvSpPr>
        <p:spPr>
          <a:xfrm rot="-5400000">
            <a:off x="8264189" y="8667710"/>
            <a:ext cx="504000" cy="2880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1494fb4fa4a_0_1560"/>
          <p:cNvSpPr txBox="1"/>
          <p:nvPr>
            <p:ph idx="5" type="body"/>
          </p:nvPr>
        </p:nvSpPr>
        <p:spPr>
          <a:xfrm>
            <a:off x="3737555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g1494fb4fa4a_0_1560"/>
          <p:cNvSpPr txBox="1"/>
          <p:nvPr>
            <p:ph idx="6" type="body"/>
          </p:nvPr>
        </p:nvSpPr>
        <p:spPr>
          <a:xfrm>
            <a:off x="8658561" y="3371471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6" name="Google Shape;676;g1494fb4fa4a_0_1560"/>
          <p:cNvSpPr txBox="1"/>
          <p:nvPr>
            <p:ph idx="7" type="body"/>
          </p:nvPr>
        </p:nvSpPr>
        <p:spPr>
          <a:xfrm>
            <a:off x="3737555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7" name="Google Shape;677;g1494fb4fa4a_0_1560"/>
          <p:cNvSpPr txBox="1"/>
          <p:nvPr>
            <p:ph idx="8" type="body"/>
          </p:nvPr>
        </p:nvSpPr>
        <p:spPr>
          <a:xfrm>
            <a:off x="8658561" y="7188094"/>
            <a:ext cx="432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1494fb4fa4a_0_15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g1494fb4fa4a_0_15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1494fb4fa4a_0_15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본문">
  <p:cSld name="10_본문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g1494fb4fa4a_0_15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1494fb4fa4a_0_158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4" name="Google Shape;684;g1494fb4fa4a_0_158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1494fb4fa4a_0_1585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86" name="Google Shape;686;g1494fb4fa4a_0_1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494fb4fa4a_0_15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g1494fb4fa4a_0_1585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9" name="Google Shape;689;g1494fb4fa4a_0_1585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0" name="Google Shape;690;g1494fb4fa4a_0_15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494fb4fa4a_0_1585"/>
          <p:cNvSpPr/>
          <p:nvPr/>
        </p:nvSpPr>
        <p:spPr>
          <a:xfrm>
            <a:off x="2793176" y="3359426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494fb4fa4a_0_1585"/>
          <p:cNvSpPr/>
          <p:nvPr/>
        </p:nvSpPr>
        <p:spPr>
          <a:xfrm>
            <a:off x="4214752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494fb4fa4a_0_1585"/>
          <p:cNvSpPr/>
          <p:nvPr/>
        </p:nvSpPr>
        <p:spPr>
          <a:xfrm>
            <a:off x="1371599" y="6023113"/>
            <a:ext cx="4095000" cy="4095000"/>
          </a:xfrm>
          <a:prstGeom prst="ellipse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494fb4fa4a_0_1585"/>
          <p:cNvSpPr txBox="1"/>
          <p:nvPr>
            <p:ph idx="5" type="body"/>
          </p:nvPr>
        </p:nvSpPr>
        <p:spPr>
          <a:xfrm>
            <a:off x="2793175" y="3379304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1494fb4fa4a_0_1585"/>
          <p:cNvSpPr txBox="1"/>
          <p:nvPr>
            <p:ph idx="6" type="body"/>
          </p:nvPr>
        </p:nvSpPr>
        <p:spPr>
          <a:xfrm>
            <a:off x="1371598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1494fb4fa4a_0_1585"/>
          <p:cNvSpPr txBox="1"/>
          <p:nvPr>
            <p:ph idx="7" type="body"/>
          </p:nvPr>
        </p:nvSpPr>
        <p:spPr>
          <a:xfrm>
            <a:off x="4214752" y="6031182"/>
            <a:ext cx="4095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1494fb4fa4a_0_1585"/>
          <p:cNvSpPr txBox="1"/>
          <p:nvPr>
            <p:ph idx="8" type="body"/>
          </p:nvPr>
        </p:nvSpPr>
        <p:spPr>
          <a:xfrm>
            <a:off x="8607283" y="3667238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1494fb4fa4a_0_1585"/>
          <p:cNvSpPr txBox="1"/>
          <p:nvPr>
            <p:ph idx="9" type="body"/>
          </p:nvPr>
        </p:nvSpPr>
        <p:spPr>
          <a:xfrm>
            <a:off x="8607283" y="6040820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g1494fb4fa4a_0_1585"/>
          <p:cNvSpPr txBox="1"/>
          <p:nvPr>
            <p:ph idx="13" type="body"/>
          </p:nvPr>
        </p:nvSpPr>
        <p:spPr>
          <a:xfrm>
            <a:off x="8607283" y="8387359"/>
            <a:ext cx="65337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0" name="Google Shape;700;g1494fb4fa4a_0_1585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1" name="Google Shape;701;g1494fb4fa4a_0_1585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g1494fb4fa4a_0_1585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본문">
  <p:cSld name="11_본문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494fb4fa4a_0_1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494fb4fa4a_0_16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1494fb4fa4a_0_16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g1494fb4fa4a_0_16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8" name="Google Shape;708;g1494fb4fa4a_0_1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494fb4fa4a_0_1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g1494fb4fa4a_0_16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1494fb4fa4a_0_16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12" name="Google Shape;712;g1494fb4fa4a_0_16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g1494fb4fa4a_0_1607"/>
          <p:cNvCxnSpPr>
            <a:stCxn id="714" idx="6"/>
            <a:endCxn id="715" idx="2"/>
          </p:cNvCxnSpPr>
          <p:nvPr/>
        </p:nvCxnSpPr>
        <p:spPr>
          <a:xfrm>
            <a:off x="2636875" y="4244395"/>
            <a:ext cx="10656900" cy="300"/>
          </a:xfrm>
          <a:prstGeom prst="straightConnector1">
            <a:avLst/>
          </a:prstGeom>
          <a:noFill/>
          <a:ln cap="sq" cmpd="sng" w="31750">
            <a:solidFill>
              <a:srgbClr val="8F6C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1494fb4fa4a_0_1607"/>
          <p:cNvSpPr/>
          <p:nvPr/>
        </p:nvSpPr>
        <p:spPr>
          <a:xfrm>
            <a:off x="2406775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1494fb4fa4a_0_1607"/>
          <p:cNvSpPr/>
          <p:nvPr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1494fb4fa4a_0_1607"/>
          <p:cNvSpPr/>
          <p:nvPr/>
        </p:nvSpPr>
        <p:spPr>
          <a:xfrm>
            <a:off x="5128527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1494fb4fa4a_0_1607"/>
          <p:cNvSpPr/>
          <p:nvPr/>
        </p:nvSpPr>
        <p:spPr>
          <a:xfrm>
            <a:off x="7850279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g1494fb4fa4a_0_1607"/>
          <p:cNvSpPr/>
          <p:nvPr/>
        </p:nvSpPr>
        <p:spPr>
          <a:xfrm>
            <a:off x="10572031" y="4129345"/>
            <a:ext cx="230100" cy="2301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6B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494fb4fa4a_0_1607"/>
          <p:cNvSpPr txBox="1"/>
          <p:nvPr>
            <p:ph idx="5" type="body"/>
          </p:nvPr>
        </p:nvSpPr>
        <p:spPr>
          <a:xfrm>
            <a:off x="1220303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1494fb4fa4a_0_1607"/>
          <p:cNvSpPr/>
          <p:nvPr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494fb4fa4a_0_1607"/>
          <p:cNvSpPr txBox="1"/>
          <p:nvPr>
            <p:ph idx="6" type="body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1494fb4fa4a_0_1607"/>
          <p:cNvSpPr txBox="1"/>
          <p:nvPr>
            <p:ph idx="7" type="body"/>
          </p:nvPr>
        </p:nvSpPr>
        <p:spPr>
          <a:xfrm>
            <a:off x="12110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1494fb4fa4a_0_1607"/>
          <p:cNvSpPr/>
          <p:nvPr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494fb4fa4a_0_1607"/>
          <p:cNvSpPr txBox="1"/>
          <p:nvPr>
            <p:ph idx="8" type="body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5" name="Google Shape;725;g1494fb4fa4a_0_1607"/>
          <p:cNvSpPr txBox="1"/>
          <p:nvPr>
            <p:ph idx="9" type="body"/>
          </p:nvPr>
        </p:nvSpPr>
        <p:spPr>
          <a:xfrm>
            <a:off x="93924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g1494fb4fa4a_0_1607"/>
          <p:cNvSpPr/>
          <p:nvPr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494fb4fa4a_0_1607"/>
          <p:cNvSpPr txBox="1"/>
          <p:nvPr>
            <p:ph idx="13" type="body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1494fb4fa4a_0_1607"/>
          <p:cNvSpPr txBox="1"/>
          <p:nvPr>
            <p:ph idx="14" type="body"/>
          </p:nvPr>
        </p:nvSpPr>
        <p:spPr>
          <a:xfrm>
            <a:off x="66672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1494fb4fa4a_0_1607"/>
          <p:cNvSpPr/>
          <p:nvPr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494fb4fa4a_0_1607"/>
          <p:cNvSpPr txBox="1"/>
          <p:nvPr>
            <p:ph idx="15" type="body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1494fb4fa4a_0_1607"/>
          <p:cNvSpPr txBox="1"/>
          <p:nvPr>
            <p:ph idx="16" type="body"/>
          </p:nvPr>
        </p:nvSpPr>
        <p:spPr>
          <a:xfrm>
            <a:off x="3945600" y="5861614"/>
            <a:ext cx="25920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g1494fb4fa4a_0_1607"/>
          <p:cNvSpPr/>
          <p:nvPr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494fb4fa4a_0_1607"/>
          <p:cNvSpPr txBox="1"/>
          <p:nvPr>
            <p:ph idx="17" type="body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4" name="Google Shape;734;g1494fb4fa4a_0_1607"/>
          <p:cNvCxnSpPr>
            <a:stCxn id="720" idx="0"/>
            <a:endCxn id="714" idx="4"/>
          </p:cNvCxnSpPr>
          <p:nvPr/>
        </p:nvCxnSpPr>
        <p:spPr>
          <a:xfrm flipH="1" rot="10800000">
            <a:off x="2516400" y="4359580"/>
            <a:ext cx="54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5" name="Google Shape;735;g1494fb4fa4a_0_1607"/>
          <p:cNvCxnSpPr>
            <a:stCxn id="732" idx="0"/>
            <a:endCxn id="716" idx="4"/>
          </p:cNvCxnSpPr>
          <p:nvPr/>
        </p:nvCxnSpPr>
        <p:spPr>
          <a:xfrm flipH="1" rot="10800000">
            <a:off x="52416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6" name="Google Shape;736;g1494fb4fa4a_0_1607"/>
          <p:cNvCxnSpPr>
            <a:stCxn id="729" idx="0"/>
            <a:endCxn id="717" idx="4"/>
          </p:cNvCxnSpPr>
          <p:nvPr/>
        </p:nvCxnSpPr>
        <p:spPr>
          <a:xfrm flipH="1" rot="10800000">
            <a:off x="7963200" y="4359580"/>
            <a:ext cx="21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7" name="Google Shape;737;g1494fb4fa4a_0_1607"/>
          <p:cNvCxnSpPr>
            <a:stCxn id="726" idx="0"/>
            <a:endCxn id="718" idx="4"/>
          </p:cNvCxnSpPr>
          <p:nvPr/>
        </p:nvCxnSpPr>
        <p:spPr>
          <a:xfrm rot="10800000">
            <a:off x="10687054" y="4359580"/>
            <a:ext cx="300" cy="4467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8" name="Google Shape;738;g1494fb4fa4a_0_1607"/>
          <p:cNvCxnSpPr>
            <a:stCxn id="723" idx="0"/>
            <a:endCxn id="715" idx="4"/>
          </p:cNvCxnSpPr>
          <p:nvPr/>
        </p:nvCxnSpPr>
        <p:spPr>
          <a:xfrm flipH="1" rot="10800000">
            <a:off x="13407694" y="4359880"/>
            <a:ext cx="1200" cy="44640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g1494fb4fa4a_0_1607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1494fb4fa4a_0_1607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1494fb4fa4a_0_16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본문">
  <p:cSld name="14_본문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1494fb4fa4a_0_16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494fb4fa4a_0_164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g1494fb4fa4a_0_164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g1494fb4fa4a_0_164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47" name="Google Shape;747;g1494fb4fa4a_0_1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494fb4fa4a_0_16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g1494fb4fa4a_0_164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0" name="Google Shape;750;g1494fb4fa4a_0_164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1" name="Google Shape;751;g1494fb4fa4a_0_16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1494fb4fa4a_0_1646"/>
          <p:cNvSpPr txBox="1"/>
          <p:nvPr>
            <p:ph idx="5" type="body"/>
          </p:nvPr>
        </p:nvSpPr>
        <p:spPr>
          <a:xfrm>
            <a:off x="1376445" y="5017928"/>
            <a:ext cx="13764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1494fb4fa4a_0_1646"/>
          <p:cNvSpPr txBox="1"/>
          <p:nvPr>
            <p:ph idx="6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1494fb4fa4a_0_1646"/>
          <p:cNvSpPr txBox="1"/>
          <p:nvPr>
            <p:ph idx="7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1494fb4fa4a_0_164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본문">
  <p:cSld name="12_본문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1494fb4fa4a_0_1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1494fb4fa4a_0_166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1494fb4fa4a_0_166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1494fb4fa4a_0_166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1" name="Google Shape;761;g1494fb4fa4a_0_1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494fb4fa4a_0_1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g1494fb4fa4a_0_166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4" name="Google Shape;764;g1494fb4fa4a_0_166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5" name="Google Shape;765;g1494fb4fa4a_0_16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494fb4fa4a_0_1660"/>
          <p:cNvSpPr/>
          <p:nvPr/>
        </p:nvSpPr>
        <p:spPr>
          <a:xfrm>
            <a:off x="943756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1494fb4fa4a_0_1660"/>
          <p:cNvSpPr txBox="1"/>
          <p:nvPr>
            <p:ph idx="5" type="body"/>
          </p:nvPr>
        </p:nvSpPr>
        <p:spPr>
          <a:xfrm>
            <a:off x="943389" y="78241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1494fb4fa4a_0_1660"/>
          <p:cNvSpPr/>
          <p:nvPr/>
        </p:nvSpPr>
        <p:spPr>
          <a:xfrm rot="5400000">
            <a:off x="5177201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1494fb4fa4a_0_1660"/>
          <p:cNvSpPr/>
          <p:nvPr/>
        </p:nvSpPr>
        <p:spPr>
          <a:xfrm>
            <a:off x="6260763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1494fb4fa4a_0_1660"/>
          <p:cNvSpPr/>
          <p:nvPr/>
        </p:nvSpPr>
        <p:spPr>
          <a:xfrm rot="5400000">
            <a:off x="10475298" y="565921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494fb4fa4a_0_1660"/>
          <p:cNvSpPr/>
          <p:nvPr/>
        </p:nvSpPr>
        <p:spPr>
          <a:xfrm>
            <a:off x="11577771" y="4059851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494fb4fa4a_0_1660"/>
          <p:cNvSpPr txBox="1"/>
          <p:nvPr>
            <p:ph idx="6" type="body"/>
          </p:nvPr>
        </p:nvSpPr>
        <p:spPr>
          <a:xfrm>
            <a:off x="1065368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3" name="Google Shape;773;g1494fb4fa4a_0_1660"/>
          <p:cNvSpPr txBox="1"/>
          <p:nvPr>
            <p:ph idx="7" type="body"/>
          </p:nvPr>
        </p:nvSpPr>
        <p:spPr>
          <a:xfrm>
            <a:off x="11697022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1494fb4fa4a_0_1660"/>
          <p:cNvSpPr txBox="1"/>
          <p:nvPr>
            <p:ph idx="8" type="body"/>
          </p:nvPr>
        </p:nvSpPr>
        <p:spPr>
          <a:xfrm>
            <a:off x="6432874" y="4179102"/>
            <a:ext cx="32088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g1494fb4fa4a_0_1660"/>
          <p:cNvSpPr txBox="1"/>
          <p:nvPr>
            <p:ph idx="9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1494fb4fa4a_0_1660"/>
          <p:cNvSpPr txBox="1"/>
          <p:nvPr>
            <p:ph idx="13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1494fb4fa4a_0_166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본문">
  <p:cSld name="2_본문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9" name="Google Shape;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34"/>
          <p:cNvGrpSpPr/>
          <p:nvPr/>
        </p:nvGrpSpPr>
        <p:grpSpPr>
          <a:xfrm>
            <a:off x="1274618" y="3629891"/>
            <a:ext cx="3211740" cy="1565564"/>
            <a:chOff x="1274618" y="3629891"/>
            <a:chExt cx="3211740" cy="1565564"/>
          </a:xfrm>
        </p:grpSpPr>
        <p:sp>
          <p:nvSpPr>
            <p:cNvPr id="71" name="Google Shape;71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34"/>
          <p:cNvSpPr txBox="1"/>
          <p:nvPr>
            <p:ph idx="3" type="body"/>
          </p:nvPr>
        </p:nvSpPr>
        <p:spPr>
          <a:xfrm>
            <a:off x="1274618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4" name="Google Shape;74;p34"/>
          <p:cNvGrpSpPr/>
          <p:nvPr/>
        </p:nvGrpSpPr>
        <p:grpSpPr>
          <a:xfrm>
            <a:off x="4936461" y="3629891"/>
            <a:ext cx="3211740" cy="1565564"/>
            <a:chOff x="1274618" y="3629891"/>
            <a:chExt cx="3211740" cy="1565564"/>
          </a:xfrm>
        </p:grpSpPr>
        <p:sp>
          <p:nvSpPr>
            <p:cNvPr id="75" name="Google Shape;75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34"/>
          <p:cNvSpPr txBox="1"/>
          <p:nvPr>
            <p:ph idx="4" type="body"/>
          </p:nvPr>
        </p:nvSpPr>
        <p:spPr>
          <a:xfrm>
            <a:off x="4936416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8" name="Google Shape;78;p34"/>
          <p:cNvGrpSpPr/>
          <p:nvPr/>
        </p:nvGrpSpPr>
        <p:grpSpPr>
          <a:xfrm>
            <a:off x="8598304" y="3629891"/>
            <a:ext cx="3211740" cy="1565564"/>
            <a:chOff x="1274618" y="3629891"/>
            <a:chExt cx="3211740" cy="1565564"/>
          </a:xfrm>
        </p:grpSpPr>
        <p:sp>
          <p:nvSpPr>
            <p:cNvPr id="79" name="Google Shape;79;p34"/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4"/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>
                <a:gd fmla="val 50000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34"/>
          <p:cNvSpPr txBox="1"/>
          <p:nvPr>
            <p:ph idx="5" type="body"/>
          </p:nvPr>
        </p:nvSpPr>
        <p:spPr>
          <a:xfrm>
            <a:off x="8598214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4"/>
          <p:cNvSpPr/>
          <p:nvPr/>
        </p:nvSpPr>
        <p:spPr>
          <a:xfrm>
            <a:off x="12260011" y="3629891"/>
            <a:ext cx="2880000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4"/>
          <p:cNvSpPr txBox="1"/>
          <p:nvPr>
            <p:ph idx="6" type="body"/>
          </p:nvPr>
        </p:nvSpPr>
        <p:spPr>
          <a:xfrm>
            <a:off x="12260011" y="5527963"/>
            <a:ext cx="2879725" cy="453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7" type="body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8" type="body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9" type="body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4"/>
          <p:cNvSpPr txBox="1"/>
          <p:nvPr>
            <p:ph idx="13" type="body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4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본문">
  <p:cSld name="13_본문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494fb4fa4a_0_1682"/>
          <p:cNvSpPr/>
          <p:nvPr/>
        </p:nvSpPr>
        <p:spPr>
          <a:xfrm>
            <a:off x="8797768" y="464473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1494fb4fa4a_0_1682"/>
          <p:cNvSpPr txBox="1"/>
          <p:nvPr>
            <p:ph idx="1" type="body"/>
          </p:nvPr>
        </p:nvSpPr>
        <p:spPr>
          <a:xfrm>
            <a:off x="8939845" y="4764860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1" name="Google Shape;781;g1494fb4fa4a_0_16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494fb4fa4a_0_1682"/>
          <p:cNvSpPr txBox="1"/>
          <p:nvPr>
            <p:ph idx="2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3" name="Google Shape;783;g1494fb4fa4a_0_1682"/>
          <p:cNvSpPr txBox="1"/>
          <p:nvPr>
            <p:ph idx="3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1494fb4fa4a_0_1682"/>
          <p:cNvSpPr txBox="1"/>
          <p:nvPr>
            <p:ph idx="4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5" name="Google Shape;785;g1494fb4fa4a_0_1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494fb4fa4a_0_1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g1494fb4fa4a_0_168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8" name="Google Shape;788;g1494fb4fa4a_0_1682"/>
          <p:cNvSpPr txBox="1"/>
          <p:nvPr>
            <p:ph idx="5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9" name="Google Shape;789;g1494fb4fa4a_0_1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1494fb4fa4a_0_1682"/>
          <p:cNvSpPr/>
          <p:nvPr/>
        </p:nvSpPr>
        <p:spPr>
          <a:xfrm>
            <a:off x="943756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1494fb4fa4a_0_1682"/>
          <p:cNvSpPr txBox="1"/>
          <p:nvPr>
            <p:ph idx="6" type="body"/>
          </p:nvPr>
        </p:nvSpPr>
        <p:spPr>
          <a:xfrm>
            <a:off x="943389" y="7687777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1494fb4fa4a_0_1682"/>
          <p:cNvSpPr/>
          <p:nvPr/>
        </p:nvSpPr>
        <p:spPr>
          <a:xfrm rot="5400000">
            <a:off x="3899243" y="572230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g1494fb4fa4a_0_1682"/>
          <p:cNvSpPr/>
          <p:nvPr/>
        </p:nvSpPr>
        <p:spPr>
          <a:xfrm>
            <a:off x="4870762" y="4663676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1494fb4fa4a_0_1682"/>
          <p:cNvSpPr/>
          <p:nvPr/>
        </p:nvSpPr>
        <p:spPr>
          <a:xfrm rot="5400000">
            <a:off x="11806236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1494fb4fa4a_0_1682"/>
          <p:cNvSpPr/>
          <p:nvPr/>
        </p:nvSpPr>
        <p:spPr>
          <a:xfrm>
            <a:off x="12724775" y="4651604"/>
            <a:ext cx="2416200" cy="24162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84600" lIns="84600" spcFirstLastPara="1" rIns="84600" wrap="square" tIns="84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1494fb4fa4a_0_1682"/>
          <p:cNvSpPr txBox="1"/>
          <p:nvPr>
            <p:ph idx="7" type="body"/>
          </p:nvPr>
        </p:nvSpPr>
        <p:spPr>
          <a:xfrm>
            <a:off x="1065368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g1494fb4fa4a_0_1682"/>
          <p:cNvSpPr txBox="1"/>
          <p:nvPr>
            <p:ph idx="8" type="body"/>
          </p:nvPr>
        </p:nvSpPr>
        <p:spPr>
          <a:xfrm>
            <a:off x="1284402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g1494fb4fa4a_0_1682"/>
          <p:cNvSpPr txBox="1"/>
          <p:nvPr>
            <p:ph idx="9" type="body"/>
          </p:nvPr>
        </p:nvSpPr>
        <p:spPr>
          <a:xfrm>
            <a:off x="4996896" y="4770855"/>
            <a:ext cx="21759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9" name="Google Shape;799;g1494fb4fa4a_0_1682"/>
          <p:cNvSpPr/>
          <p:nvPr/>
        </p:nvSpPr>
        <p:spPr>
          <a:xfrm rot="5400000">
            <a:off x="7875337" y="5698297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1494fb4fa4a_0_1682"/>
          <p:cNvSpPr txBox="1"/>
          <p:nvPr>
            <p:ph idx="13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1494fb4fa4a_0_1682"/>
          <p:cNvSpPr txBox="1"/>
          <p:nvPr>
            <p:ph idx="14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1494fb4fa4a_0_168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본문">
  <p:cSld name="15_본문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1494fb4fa4a_0_17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1494fb4fa4a_0_17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1494fb4fa4a_0_17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1494fb4fa4a_0_170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08" name="Google Shape;808;g1494fb4fa4a_0_1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1494fb4fa4a_0_17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0" name="Google Shape;810;g1494fb4fa4a_0_170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1" name="Google Shape;811;g1494fb4fa4a_0_170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12" name="Google Shape;812;g1494fb4fa4a_0_17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1494fb4fa4a_0_1707"/>
          <p:cNvSpPr/>
          <p:nvPr/>
        </p:nvSpPr>
        <p:spPr>
          <a:xfrm>
            <a:off x="1274618" y="3629891"/>
            <a:ext cx="38475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1494fb4fa4a_0_1707"/>
          <p:cNvSpPr txBox="1"/>
          <p:nvPr>
            <p:ph idx="5" type="body"/>
          </p:nvPr>
        </p:nvSpPr>
        <p:spPr>
          <a:xfrm>
            <a:off x="1274619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1494fb4fa4a_0_1707"/>
          <p:cNvSpPr/>
          <p:nvPr/>
        </p:nvSpPr>
        <p:spPr>
          <a:xfrm>
            <a:off x="6283409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494fb4fa4a_0_1707"/>
          <p:cNvSpPr txBox="1"/>
          <p:nvPr>
            <p:ph idx="6" type="body"/>
          </p:nvPr>
        </p:nvSpPr>
        <p:spPr>
          <a:xfrm>
            <a:off x="6282951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1494fb4fa4a_0_1707"/>
          <p:cNvSpPr/>
          <p:nvPr/>
        </p:nvSpPr>
        <p:spPr>
          <a:xfrm>
            <a:off x="11292841" y="3629891"/>
            <a:ext cx="3848100" cy="1565700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1494fb4fa4a_0_1707"/>
          <p:cNvSpPr txBox="1"/>
          <p:nvPr>
            <p:ph idx="7" type="body"/>
          </p:nvPr>
        </p:nvSpPr>
        <p:spPr>
          <a:xfrm>
            <a:off x="11292752" y="5527963"/>
            <a:ext cx="38478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1494fb4fa4a_0_1707"/>
          <p:cNvSpPr txBox="1"/>
          <p:nvPr>
            <p:ph idx="8" type="body"/>
          </p:nvPr>
        </p:nvSpPr>
        <p:spPr>
          <a:xfrm>
            <a:off x="1274618" y="3629891"/>
            <a:ext cx="38475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1494fb4fa4a_0_1707"/>
          <p:cNvSpPr txBox="1"/>
          <p:nvPr>
            <p:ph idx="9" type="body"/>
          </p:nvPr>
        </p:nvSpPr>
        <p:spPr>
          <a:xfrm>
            <a:off x="112927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1494fb4fa4a_0_1707"/>
          <p:cNvSpPr txBox="1"/>
          <p:nvPr>
            <p:ph idx="13" type="body"/>
          </p:nvPr>
        </p:nvSpPr>
        <p:spPr>
          <a:xfrm>
            <a:off x="6282951" y="3629891"/>
            <a:ext cx="38478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1494fb4fa4a_0_1707"/>
          <p:cNvSpPr/>
          <p:nvPr/>
        </p:nvSpPr>
        <p:spPr>
          <a:xfrm rot="5400000">
            <a:off x="5485821" y="7294191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1494fb4fa4a_0_1707"/>
          <p:cNvSpPr/>
          <p:nvPr/>
        </p:nvSpPr>
        <p:spPr>
          <a:xfrm rot="5400000">
            <a:off x="10496232" y="7318753"/>
            <a:ext cx="432000" cy="296700"/>
          </a:xfrm>
          <a:prstGeom prst="triangle">
            <a:avLst>
              <a:gd fmla="val 50000" name="adj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g1494fb4fa4a_0_1707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1494fb4fa4a_0_1707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1494fb4fa4a_0_170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본문">
  <p:cSld name="16_본문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1494fb4fa4a_0_17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1494fb4fa4a_0_173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0" name="Google Shape;830;g1494fb4fa4a_0_173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1494fb4fa4a_0_1731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2" name="Google Shape;832;g1494fb4fa4a_0_1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1494fb4fa4a_0_17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g1494fb4fa4a_0_1731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5" name="Google Shape;835;g1494fb4fa4a_0_1731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36" name="Google Shape;836;g1494fb4fa4a_0_17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494fb4fa4a_0_1731"/>
          <p:cNvSpPr/>
          <p:nvPr/>
        </p:nvSpPr>
        <p:spPr>
          <a:xfrm>
            <a:off x="11045964" y="4270186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1494fb4fa4a_0_1731"/>
          <p:cNvSpPr/>
          <p:nvPr/>
        </p:nvSpPr>
        <p:spPr>
          <a:xfrm>
            <a:off x="6208780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494fb4fa4a_0_1731"/>
          <p:cNvSpPr/>
          <p:nvPr/>
        </p:nvSpPr>
        <p:spPr>
          <a:xfrm>
            <a:off x="1371599" y="4281995"/>
            <a:ext cx="4095000" cy="40950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1494fb4fa4a_0_1731"/>
          <p:cNvSpPr txBox="1"/>
          <p:nvPr>
            <p:ph idx="5" type="body"/>
          </p:nvPr>
        </p:nvSpPr>
        <p:spPr>
          <a:xfrm>
            <a:off x="1371598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g1494fb4fa4a_0_1731"/>
          <p:cNvSpPr txBox="1"/>
          <p:nvPr>
            <p:ph idx="6" type="body"/>
          </p:nvPr>
        </p:nvSpPr>
        <p:spPr>
          <a:xfrm>
            <a:off x="1371596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g1494fb4fa4a_0_1731"/>
          <p:cNvSpPr txBox="1"/>
          <p:nvPr>
            <p:ph idx="7" type="body"/>
          </p:nvPr>
        </p:nvSpPr>
        <p:spPr>
          <a:xfrm>
            <a:off x="6208777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g1494fb4fa4a_0_1731"/>
          <p:cNvSpPr txBox="1"/>
          <p:nvPr>
            <p:ph idx="8" type="body"/>
          </p:nvPr>
        </p:nvSpPr>
        <p:spPr>
          <a:xfrm>
            <a:off x="6208775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g1494fb4fa4a_0_1731"/>
          <p:cNvSpPr txBox="1"/>
          <p:nvPr>
            <p:ph idx="9" type="body"/>
          </p:nvPr>
        </p:nvSpPr>
        <p:spPr>
          <a:xfrm>
            <a:off x="11045963" y="5652950"/>
            <a:ext cx="4095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g1494fb4fa4a_0_1731"/>
          <p:cNvSpPr txBox="1"/>
          <p:nvPr>
            <p:ph idx="13" type="body"/>
          </p:nvPr>
        </p:nvSpPr>
        <p:spPr>
          <a:xfrm>
            <a:off x="11045961" y="6517949"/>
            <a:ext cx="409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6" name="Google Shape;846;g1494fb4fa4a_0_1731"/>
          <p:cNvSpPr txBox="1"/>
          <p:nvPr>
            <p:ph idx="14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7" name="Google Shape;847;g1494fb4fa4a_0_1731"/>
          <p:cNvSpPr txBox="1"/>
          <p:nvPr>
            <p:ph idx="15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8" name="Google Shape;848;g1494fb4fa4a_0_1731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본문">
  <p:cSld name="17_본문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1494fb4fa4a_0_17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1494fb4fa4a_0_175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1494fb4fa4a_0_175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1494fb4fa4a_0_175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4" name="Google Shape;854;g1494fb4fa4a_0_1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494fb4fa4a_0_17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Google Shape;856;g1494fb4fa4a_0_175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7" name="Google Shape;857;g1494fb4fa4a_0_175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8" name="Google Shape;858;g1494fb4fa4a_0_17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1494fb4fa4a_0_1753"/>
          <p:cNvSpPr/>
          <p:nvPr/>
        </p:nvSpPr>
        <p:spPr>
          <a:xfrm>
            <a:off x="1763136" y="8441908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494fb4fa4a_0_1753"/>
          <p:cNvSpPr txBox="1"/>
          <p:nvPr>
            <p:ph idx="5" type="body"/>
          </p:nvPr>
        </p:nvSpPr>
        <p:spPr>
          <a:xfrm>
            <a:off x="1763136" y="8613619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1" name="Google Shape;861;g1494fb4fa4a_0_1753"/>
          <p:cNvSpPr txBox="1"/>
          <p:nvPr>
            <p:ph idx="6" type="body"/>
          </p:nvPr>
        </p:nvSpPr>
        <p:spPr>
          <a:xfrm>
            <a:off x="6559112" y="8998060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2" name="Google Shape;862;g1494fb4fa4a_0_1753"/>
          <p:cNvSpPr txBox="1"/>
          <p:nvPr>
            <p:ph idx="7" type="body"/>
          </p:nvPr>
        </p:nvSpPr>
        <p:spPr>
          <a:xfrm>
            <a:off x="6559112" y="8394989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3" name="Google Shape;863;g1494fb4fa4a_0_1753"/>
          <p:cNvSpPr/>
          <p:nvPr/>
        </p:nvSpPr>
        <p:spPr>
          <a:xfrm>
            <a:off x="4579930" y="6739821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1494fb4fa4a_0_1753"/>
          <p:cNvSpPr txBox="1"/>
          <p:nvPr>
            <p:ph idx="8" type="body"/>
          </p:nvPr>
        </p:nvSpPr>
        <p:spPr>
          <a:xfrm>
            <a:off x="4579930" y="6911532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5" name="Google Shape;865;g1494fb4fa4a_0_1753"/>
          <p:cNvSpPr txBox="1"/>
          <p:nvPr>
            <p:ph idx="9" type="body"/>
          </p:nvPr>
        </p:nvSpPr>
        <p:spPr>
          <a:xfrm>
            <a:off x="9375906" y="7295973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1494fb4fa4a_0_1753"/>
          <p:cNvSpPr txBox="1"/>
          <p:nvPr>
            <p:ph idx="13" type="body"/>
          </p:nvPr>
        </p:nvSpPr>
        <p:spPr>
          <a:xfrm>
            <a:off x="9375906" y="6692902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7" name="Google Shape;867;g1494fb4fa4a_0_1753"/>
          <p:cNvSpPr/>
          <p:nvPr/>
        </p:nvSpPr>
        <p:spPr>
          <a:xfrm>
            <a:off x="7375029" y="4980834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1494fb4fa4a_0_1753"/>
          <p:cNvSpPr txBox="1"/>
          <p:nvPr>
            <p:ph idx="14" type="body"/>
          </p:nvPr>
        </p:nvSpPr>
        <p:spPr>
          <a:xfrm>
            <a:off x="7375029" y="5152545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g1494fb4fa4a_0_1753"/>
          <p:cNvSpPr txBox="1"/>
          <p:nvPr>
            <p:ph idx="15" type="body"/>
          </p:nvPr>
        </p:nvSpPr>
        <p:spPr>
          <a:xfrm>
            <a:off x="12171005" y="5536986"/>
            <a:ext cx="263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0" name="Google Shape;870;g1494fb4fa4a_0_1753"/>
          <p:cNvSpPr txBox="1"/>
          <p:nvPr>
            <p:ph idx="16" type="body"/>
          </p:nvPr>
        </p:nvSpPr>
        <p:spPr>
          <a:xfrm>
            <a:off x="12171005" y="4933915"/>
            <a:ext cx="2631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1" name="Google Shape;871;g1494fb4fa4a_0_1753"/>
          <p:cNvSpPr/>
          <p:nvPr/>
        </p:nvSpPr>
        <p:spPr>
          <a:xfrm>
            <a:off x="10170128" y="3345426"/>
            <a:ext cx="2769900" cy="10104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1494fb4fa4a_0_1753"/>
          <p:cNvSpPr txBox="1"/>
          <p:nvPr>
            <p:ph idx="17" type="body"/>
          </p:nvPr>
        </p:nvSpPr>
        <p:spPr>
          <a:xfrm>
            <a:off x="10170128" y="3517137"/>
            <a:ext cx="2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1494fb4fa4a_0_1753"/>
          <p:cNvSpPr txBox="1"/>
          <p:nvPr>
            <p:ph idx="18" type="body"/>
          </p:nvPr>
        </p:nvSpPr>
        <p:spPr>
          <a:xfrm>
            <a:off x="16214725" y="2904073"/>
            <a:ext cx="368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1494fb4fa4a_0_1753"/>
          <p:cNvSpPr txBox="1"/>
          <p:nvPr>
            <p:ph idx="19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1494fb4fa4a_0_1753"/>
          <p:cNvSpPr/>
          <p:nvPr/>
        </p:nvSpPr>
        <p:spPr>
          <a:xfrm>
            <a:off x="10365769" y="449065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1494fb4fa4a_0_1753"/>
          <p:cNvSpPr/>
          <p:nvPr/>
        </p:nvSpPr>
        <p:spPr>
          <a:xfrm>
            <a:off x="7549997" y="6145283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1494fb4fa4a_0_1753"/>
          <p:cNvSpPr/>
          <p:nvPr/>
        </p:nvSpPr>
        <p:spPr>
          <a:xfrm>
            <a:off x="4734225" y="7901510"/>
            <a:ext cx="1260300" cy="936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g1494fb4fa4a_0_175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">
  <p:cSld name="18_본문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g1494fb4fa4a_0_17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494fb4fa4a_0_178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2" name="Google Shape;882;g1494fb4fa4a_0_178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3" name="Google Shape;883;g1494fb4fa4a_0_1783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4" name="Google Shape;884;g1494fb4fa4a_0_1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494fb4fa4a_0_1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g1494fb4fa4a_0_1783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7" name="Google Shape;887;g1494fb4fa4a_0_1783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8" name="Google Shape;888;g1494fb4fa4a_0_17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1494fb4fa4a_0_1783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1494fb4fa4a_0_1783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1494fb4fa4a_0_1783"/>
          <p:cNvSpPr txBox="1"/>
          <p:nvPr>
            <p:ph idx="7" type="body"/>
          </p:nvPr>
        </p:nvSpPr>
        <p:spPr>
          <a:xfrm>
            <a:off x="1376363" y="8042290"/>
            <a:ext cx="137643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1494fb4fa4a_0_1783"/>
          <p:cNvSpPr/>
          <p:nvPr>
            <p:ph idx="8" type="pic"/>
          </p:nvPr>
        </p:nvSpPr>
        <p:spPr>
          <a:xfrm>
            <a:off x="1376361" y="3987126"/>
            <a:ext cx="137643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893" name="Google Shape;893;g1494fb4fa4a_0_1783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94" name="Google Shape;894;g1494fb4fa4a_0_1783"/>
          <p:cNvSpPr txBox="1"/>
          <p:nvPr>
            <p:ph idx="9" type="body"/>
          </p:nvPr>
        </p:nvSpPr>
        <p:spPr>
          <a:xfrm>
            <a:off x="1525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본문">
  <p:cSld name="19_본문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g1494fb4fa4a_0_17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494fb4fa4a_0_179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g1494fb4fa4a_0_179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g1494fb4fa4a_0_179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0" name="Google Shape;900;g1494fb4fa4a_0_1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1494fb4fa4a_0_17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g1494fb4fa4a_0_179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3" name="Google Shape;903;g1494fb4fa4a_0_179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4" name="Google Shape;904;g1494fb4fa4a_0_17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494fb4fa4a_0_179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1494fb4fa4a_0_179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1494fb4fa4a_0_1799"/>
          <p:cNvSpPr/>
          <p:nvPr/>
        </p:nvSpPr>
        <p:spPr>
          <a:xfrm>
            <a:off x="4202009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1494fb4fa4a_0_1799"/>
          <p:cNvSpPr txBox="1"/>
          <p:nvPr>
            <p:ph idx="7" type="body"/>
          </p:nvPr>
        </p:nvSpPr>
        <p:spPr>
          <a:xfrm>
            <a:off x="943389" y="8349526"/>
            <a:ext cx="14197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1494fb4fa4a_0_1799"/>
          <p:cNvSpPr/>
          <p:nvPr/>
        </p:nvSpPr>
        <p:spPr>
          <a:xfrm>
            <a:off x="8659328" y="4250977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494fb4fa4a_0_1799"/>
          <p:cNvSpPr txBox="1"/>
          <p:nvPr>
            <p:ph idx="8" type="body"/>
          </p:nvPr>
        </p:nvSpPr>
        <p:spPr>
          <a:xfrm>
            <a:off x="4202008" y="3573615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1494fb4fa4a_0_1799"/>
          <p:cNvSpPr txBox="1"/>
          <p:nvPr>
            <p:ph idx="9" type="body"/>
          </p:nvPr>
        </p:nvSpPr>
        <p:spPr>
          <a:xfrm>
            <a:off x="8659327" y="3573614"/>
            <a:ext cx="356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1494fb4fa4a_0_1799"/>
          <p:cNvSpPr/>
          <p:nvPr>
            <p:ph idx="13" type="pic"/>
          </p:nvPr>
        </p:nvSpPr>
        <p:spPr>
          <a:xfrm>
            <a:off x="4904632" y="4940590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g1494fb4fa4a_0_1799"/>
          <p:cNvSpPr/>
          <p:nvPr>
            <p:ph idx="14" type="pic"/>
          </p:nvPr>
        </p:nvSpPr>
        <p:spPr>
          <a:xfrm>
            <a:off x="9361951" y="4952185"/>
            <a:ext cx="2157900" cy="21606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g1494fb4fa4a_0_179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본문">
  <p:cSld name="20_본문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94fb4fa4a_0_1819"/>
          <p:cNvSpPr/>
          <p:nvPr/>
        </p:nvSpPr>
        <p:spPr>
          <a:xfrm>
            <a:off x="1975370" y="6691603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g1494fb4fa4a_0_18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1494fb4fa4a_0_181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1494fb4fa4a_0_181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1494fb4fa4a_0_181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1" name="Google Shape;921;g1494fb4fa4a_0_1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1494fb4fa4a_0_18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g1494fb4fa4a_0_181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4" name="Google Shape;924;g1494fb4fa4a_0_181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25" name="Google Shape;925;g1494fb4fa4a_0_1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1494fb4fa4a_0_181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g1494fb4fa4a_0_181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1494fb4fa4a_0_1819"/>
          <p:cNvSpPr/>
          <p:nvPr/>
        </p:nvSpPr>
        <p:spPr>
          <a:xfrm>
            <a:off x="8305290" y="6684691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1494fb4fa4a_0_1819"/>
          <p:cNvSpPr/>
          <p:nvPr/>
        </p:nvSpPr>
        <p:spPr>
          <a:xfrm>
            <a:off x="830529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1494fb4fa4a_0_1819"/>
          <p:cNvSpPr/>
          <p:nvPr/>
        </p:nvSpPr>
        <p:spPr>
          <a:xfrm>
            <a:off x="1975370" y="3824814"/>
            <a:ext cx="6124800" cy="2645700"/>
          </a:xfrm>
          <a:prstGeom prst="roundRect">
            <a:avLst>
              <a:gd fmla="val 0" name="adj"/>
            </a:avLst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1494fb4fa4a_0_1819"/>
          <p:cNvSpPr/>
          <p:nvPr/>
        </p:nvSpPr>
        <p:spPr>
          <a:xfrm>
            <a:off x="6427703" y="4706609"/>
            <a:ext cx="3563100" cy="3563100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1494fb4fa4a_0_1819"/>
          <p:cNvSpPr txBox="1"/>
          <p:nvPr>
            <p:ph idx="7" type="body"/>
          </p:nvPr>
        </p:nvSpPr>
        <p:spPr>
          <a:xfrm>
            <a:off x="7130325" y="7167766"/>
            <a:ext cx="2157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1494fb4fa4a_0_1819"/>
          <p:cNvSpPr/>
          <p:nvPr>
            <p:ph idx="8" type="pic"/>
          </p:nvPr>
        </p:nvSpPr>
        <p:spPr>
          <a:xfrm>
            <a:off x="7130326" y="5218102"/>
            <a:ext cx="2157900" cy="1923300"/>
          </a:xfrm>
          <a:prstGeom prst="rect">
            <a:avLst/>
          </a:prstGeom>
          <a:noFill/>
          <a:ln>
            <a:noFill/>
          </a:ln>
        </p:spPr>
      </p:sp>
      <p:sp>
        <p:nvSpPr>
          <p:cNvPr id="934" name="Google Shape;934;g1494fb4fa4a_0_1819"/>
          <p:cNvSpPr txBox="1"/>
          <p:nvPr>
            <p:ph idx="9" type="body"/>
          </p:nvPr>
        </p:nvSpPr>
        <p:spPr>
          <a:xfrm>
            <a:off x="1988535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1494fb4fa4a_0_1819"/>
          <p:cNvSpPr txBox="1"/>
          <p:nvPr>
            <p:ph idx="13" type="body"/>
          </p:nvPr>
        </p:nvSpPr>
        <p:spPr>
          <a:xfrm>
            <a:off x="8314179" y="4051045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1494fb4fa4a_0_1819"/>
          <p:cNvSpPr txBox="1"/>
          <p:nvPr>
            <p:ph idx="14" type="body"/>
          </p:nvPr>
        </p:nvSpPr>
        <p:spPr>
          <a:xfrm>
            <a:off x="8314179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1494fb4fa4a_0_1819"/>
          <p:cNvSpPr txBox="1"/>
          <p:nvPr>
            <p:ph idx="15" type="body"/>
          </p:nvPr>
        </p:nvSpPr>
        <p:spPr>
          <a:xfrm>
            <a:off x="1988535" y="6894453"/>
            <a:ext cx="611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1494fb4fa4a_0_1819"/>
          <p:cNvSpPr txBox="1"/>
          <p:nvPr>
            <p:ph idx="16" type="body"/>
          </p:nvPr>
        </p:nvSpPr>
        <p:spPr>
          <a:xfrm>
            <a:off x="2668423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1494fb4fa4a_0_1819"/>
          <p:cNvSpPr txBox="1"/>
          <p:nvPr>
            <p:ph idx="17" type="body"/>
          </p:nvPr>
        </p:nvSpPr>
        <p:spPr>
          <a:xfrm>
            <a:off x="8998344" y="7571022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1494fb4fa4a_0_1819"/>
          <p:cNvSpPr txBox="1"/>
          <p:nvPr>
            <p:ph idx="18" type="body"/>
          </p:nvPr>
        </p:nvSpPr>
        <p:spPr>
          <a:xfrm>
            <a:off x="9192502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1" name="Google Shape;941;g1494fb4fa4a_0_1819"/>
          <p:cNvSpPr txBox="1"/>
          <p:nvPr>
            <p:ph idx="19" type="body"/>
          </p:nvPr>
        </p:nvSpPr>
        <p:spPr>
          <a:xfrm>
            <a:off x="2674887" y="4727614"/>
            <a:ext cx="4738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g1494fb4fa4a_0_181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본문">
  <p:cSld name="21_본문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4" name="Google Shape;944;g1494fb4fa4a_0_1847"/>
          <p:cNvCxnSpPr/>
          <p:nvPr/>
        </p:nvCxnSpPr>
        <p:spPr>
          <a:xfrm>
            <a:off x="7095559" y="9048832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D9D9D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5" name="Google Shape;945;g1494fb4fa4a_0_1847"/>
          <p:cNvCxnSpPr/>
          <p:nvPr/>
        </p:nvCxnSpPr>
        <p:spPr>
          <a:xfrm>
            <a:off x="6515383" y="75060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6" name="Google Shape;946;g1494fb4fa4a_0_1847"/>
          <p:cNvCxnSpPr/>
          <p:nvPr/>
        </p:nvCxnSpPr>
        <p:spPr>
          <a:xfrm>
            <a:off x="5935208" y="596333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8F6C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7" name="Google Shape;947;g1494fb4fa4a_0_1847"/>
          <p:cNvCxnSpPr/>
          <p:nvPr/>
        </p:nvCxnSpPr>
        <p:spPr>
          <a:xfrm>
            <a:off x="5355033" y="4420581"/>
            <a:ext cx="1964400" cy="0"/>
          </a:xfrm>
          <a:prstGeom prst="straightConnector1">
            <a:avLst/>
          </a:prstGeom>
          <a:noFill/>
          <a:ln cap="flat" cmpd="sng" w="31750">
            <a:solidFill>
              <a:srgbClr val="6700E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948" name="Google Shape;948;g1494fb4fa4a_0_1847"/>
          <p:cNvGrpSpPr/>
          <p:nvPr/>
        </p:nvGrpSpPr>
        <p:grpSpPr>
          <a:xfrm>
            <a:off x="1367535" y="3559563"/>
            <a:ext cx="7264238" cy="6483996"/>
            <a:chOff x="1926703" y="4375015"/>
            <a:chExt cx="6693300" cy="5974381"/>
          </a:xfrm>
        </p:grpSpPr>
        <p:sp>
          <p:nvSpPr>
            <p:cNvPr id="949" name="Google Shape;949;g1494fb4fa4a_0_1847"/>
            <p:cNvSpPr/>
            <p:nvPr/>
          </p:nvSpPr>
          <p:spPr>
            <a:xfrm>
              <a:off x="4621700" y="4375015"/>
              <a:ext cx="1303200" cy="1185600"/>
            </a:xfrm>
            <a:prstGeom prst="triangle">
              <a:avLst>
                <a:gd fmla="val 50000" name="adj"/>
              </a:avLst>
            </a:prstGeom>
            <a:solidFill>
              <a:srgbClr val="670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1494fb4fa4a_0_1847"/>
            <p:cNvSpPr/>
            <p:nvPr/>
          </p:nvSpPr>
          <p:spPr>
            <a:xfrm>
              <a:off x="1926703" y="8787896"/>
              <a:ext cx="6693300" cy="1561500"/>
            </a:xfrm>
            <a:prstGeom prst="trapezoid">
              <a:avLst>
                <a:gd fmla="val 56283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1494fb4fa4a_0_1847"/>
            <p:cNvSpPr/>
            <p:nvPr/>
          </p:nvSpPr>
          <p:spPr>
            <a:xfrm>
              <a:off x="2826191" y="7185873"/>
              <a:ext cx="4894200" cy="1561500"/>
            </a:xfrm>
            <a:prstGeom prst="trapezoid">
              <a:avLst>
                <a:gd fmla="val 56283" name="adj"/>
              </a:avLst>
            </a:prstGeom>
            <a:solidFill>
              <a:srgbClr val="C6B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1494fb4fa4a_0_1847"/>
            <p:cNvSpPr/>
            <p:nvPr/>
          </p:nvSpPr>
          <p:spPr>
            <a:xfrm>
              <a:off x="3726892" y="5583850"/>
              <a:ext cx="3093000" cy="1561500"/>
            </a:xfrm>
            <a:prstGeom prst="trapezoid">
              <a:avLst>
                <a:gd fmla="val 56283" name="adj"/>
              </a:avLst>
            </a:prstGeom>
            <a:solidFill>
              <a:srgbClr val="8F6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3" name="Google Shape;953;g1494fb4fa4a_0_18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1494fb4fa4a_0_184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5" name="Google Shape;955;g1494fb4fa4a_0_184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g1494fb4fa4a_0_184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7" name="Google Shape;957;g1494fb4fa4a_0_1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1494fb4fa4a_0_18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9" name="Google Shape;959;g1494fb4fa4a_0_184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0" name="Google Shape;960;g1494fb4fa4a_0_184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61" name="Google Shape;961;g1494fb4fa4a_0_18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1494fb4fa4a_0_184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63" name="Google Shape;963;g1494fb4fa4a_0_184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1494fb4fa4a_0_184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5" name="Google Shape;965;g1494fb4fa4a_0_1847"/>
          <p:cNvSpPr txBox="1"/>
          <p:nvPr>
            <p:ph idx="7" type="body"/>
          </p:nvPr>
        </p:nvSpPr>
        <p:spPr>
          <a:xfrm>
            <a:off x="4083485" y="5432250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6" name="Google Shape;966;g1494fb4fa4a_0_1847"/>
          <p:cNvSpPr txBox="1"/>
          <p:nvPr>
            <p:ph idx="8" type="body"/>
          </p:nvPr>
        </p:nvSpPr>
        <p:spPr>
          <a:xfrm>
            <a:off x="4083485" y="408715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7" name="Google Shape;967;g1494fb4fa4a_0_1847"/>
          <p:cNvSpPr txBox="1"/>
          <p:nvPr>
            <p:ph idx="9" type="body"/>
          </p:nvPr>
        </p:nvSpPr>
        <p:spPr>
          <a:xfrm>
            <a:off x="4083485" y="7074306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1494fb4fa4a_0_1847"/>
          <p:cNvSpPr txBox="1"/>
          <p:nvPr>
            <p:ph idx="13" type="body"/>
          </p:nvPr>
        </p:nvSpPr>
        <p:spPr>
          <a:xfrm>
            <a:off x="4083485" y="8769015"/>
            <a:ext cx="1878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1494fb4fa4a_0_1847"/>
          <p:cNvSpPr txBox="1"/>
          <p:nvPr>
            <p:ph idx="14" type="body"/>
          </p:nvPr>
        </p:nvSpPr>
        <p:spPr>
          <a:xfrm>
            <a:off x="7507374" y="4062432"/>
            <a:ext cx="7467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1494fb4fa4a_0_1847"/>
          <p:cNvSpPr txBox="1"/>
          <p:nvPr>
            <p:ph idx="15" type="body"/>
          </p:nvPr>
        </p:nvSpPr>
        <p:spPr>
          <a:xfrm>
            <a:off x="8101533" y="5588530"/>
            <a:ext cx="6911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1" name="Google Shape;971;g1494fb4fa4a_0_1847"/>
          <p:cNvSpPr txBox="1"/>
          <p:nvPr>
            <p:ph idx="16" type="body"/>
          </p:nvPr>
        </p:nvSpPr>
        <p:spPr>
          <a:xfrm>
            <a:off x="8631378" y="7114628"/>
            <a:ext cx="629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1494fb4fa4a_0_1847"/>
          <p:cNvSpPr txBox="1"/>
          <p:nvPr>
            <p:ph idx="17" type="body"/>
          </p:nvPr>
        </p:nvSpPr>
        <p:spPr>
          <a:xfrm>
            <a:off x="9294756" y="8640726"/>
            <a:ext cx="57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본문">
  <p:cSld name="22_본문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g1494fb4fa4a_0_1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1494fb4fa4a_0_18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1494fb4fa4a_0_18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g1494fb4fa4a_0_1877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78" name="Google Shape;978;g1494fb4fa4a_0_1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1494fb4fa4a_0_18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g1494fb4fa4a_0_1877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1" name="Google Shape;981;g1494fb4fa4a_0_1877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82" name="Google Shape;982;g1494fb4fa4a_0_18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1494fb4fa4a_0_1877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84" name="Google Shape;984;g1494fb4fa4a_0_1877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1494fb4fa4a_0_1877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6" name="Google Shape;986;g1494fb4fa4a_0_1877"/>
          <p:cNvSpPr/>
          <p:nvPr/>
        </p:nvSpPr>
        <p:spPr>
          <a:xfrm>
            <a:off x="1359820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1494fb4fa4a_0_1877"/>
          <p:cNvSpPr txBox="1"/>
          <p:nvPr>
            <p:ph idx="7" type="body"/>
          </p:nvPr>
        </p:nvSpPr>
        <p:spPr>
          <a:xfrm>
            <a:off x="1348642" y="3163164"/>
            <a:ext cx="310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1494fb4fa4a_0_1877"/>
          <p:cNvSpPr/>
          <p:nvPr/>
        </p:nvSpPr>
        <p:spPr>
          <a:xfrm>
            <a:off x="12034412" y="3170819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1494fb4fa4a_0_1877"/>
          <p:cNvSpPr txBox="1"/>
          <p:nvPr>
            <p:ph idx="8" type="body"/>
          </p:nvPr>
        </p:nvSpPr>
        <p:spPr>
          <a:xfrm>
            <a:off x="12055760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0" name="Google Shape;990;g1494fb4fa4a_0_1877"/>
          <p:cNvSpPr/>
          <p:nvPr/>
        </p:nvSpPr>
        <p:spPr>
          <a:xfrm>
            <a:off x="8476214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494fb4fa4a_0_1877"/>
          <p:cNvSpPr txBox="1"/>
          <p:nvPr>
            <p:ph idx="9" type="body"/>
          </p:nvPr>
        </p:nvSpPr>
        <p:spPr>
          <a:xfrm>
            <a:off x="8497569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1494fb4fa4a_0_1877"/>
          <p:cNvSpPr/>
          <p:nvPr/>
        </p:nvSpPr>
        <p:spPr>
          <a:xfrm>
            <a:off x="4918017" y="3163164"/>
            <a:ext cx="31065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31750">
            <a:solidFill>
              <a:srgbClr val="C6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1494fb4fa4a_0_1877"/>
          <p:cNvSpPr txBox="1"/>
          <p:nvPr>
            <p:ph idx="13" type="body"/>
          </p:nvPr>
        </p:nvSpPr>
        <p:spPr>
          <a:xfrm>
            <a:off x="4939375" y="3163164"/>
            <a:ext cx="308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4" name="Google Shape;994;g1494fb4fa4a_0_1877"/>
          <p:cNvSpPr txBox="1"/>
          <p:nvPr>
            <p:ph idx="14" type="body"/>
          </p:nvPr>
        </p:nvSpPr>
        <p:spPr>
          <a:xfrm>
            <a:off x="1348654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5" name="Google Shape;995;g1494fb4fa4a_0_1877"/>
          <p:cNvSpPr txBox="1"/>
          <p:nvPr>
            <p:ph idx="15" type="body"/>
          </p:nvPr>
        </p:nvSpPr>
        <p:spPr>
          <a:xfrm>
            <a:off x="4910001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1494fb4fa4a_0_1877"/>
          <p:cNvSpPr txBox="1"/>
          <p:nvPr>
            <p:ph idx="16" type="body"/>
          </p:nvPr>
        </p:nvSpPr>
        <p:spPr>
          <a:xfrm>
            <a:off x="8471348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1494fb4fa4a_0_1877"/>
          <p:cNvSpPr txBox="1"/>
          <p:nvPr>
            <p:ph idx="17" type="body"/>
          </p:nvPr>
        </p:nvSpPr>
        <p:spPr>
          <a:xfrm>
            <a:off x="12032696" y="3818819"/>
            <a:ext cx="31065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g1494fb4fa4a_0_1877"/>
          <p:cNvSpPr txBox="1"/>
          <p:nvPr>
            <p:ph idx="18" type="body"/>
          </p:nvPr>
        </p:nvSpPr>
        <p:spPr>
          <a:xfrm>
            <a:off x="1376445" y="7878565"/>
            <a:ext cx="137643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9" name="Google Shape;999;g1494fb4fa4a_0_1877"/>
          <p:cNvSpPr/>
          <p:nvPr/>
        </p:nvSpPr>
        <p:spPr>
          <a:xfrm rot="5400000">
            <a:off x="7722316" y="6281139"/>
            <a:ext cx="1072800" cy="1273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E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본문">
  <p:cSld name="23_본문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g1494fb4fa4a_0_19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1494fb4fa4a_0_19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3" name="Google Shape;1003;g1494fb4fa4a_0_19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1494fb4fa4a_0_190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5" name="Google Shape;1005;g1494fb4fa4a_0_1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1494fb4fa4a_0_1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7" name="Google Shape;1007;g1494fb4fa4a_0_190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8" name="Google Shape;1008;g1494fb4fa4a_0_190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9" name="Google Shape;1009;g1494fb4fa4a_0_19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494fb4fa4a_0_190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11" name="Google Shape;1011;g1494fb4fa4a_0_190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2" name="Google Shape;1012;g1494fb4fa4a_0_190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3" name="Google Shape;1013;g1494fb4fa4a_0_1904"/>
          <p:cNvSpPr txBox="1"/>
          <p:nvPr>
            <p:ph idx="7" type="body"/>
          </p:nvPr>
        </p:nvSpPr>
        <p:spPr>
          <a:xfrm>
            <a:off x="1376363" y="3107311"/>
            <a:ext cx="137652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4" name="Google Shape;1014;g1494fb4fa4a_0_1904"/>
          <p:cNvSpPr/>
          <p:nvPr/>
        </p:nvSpPr>
        <p:spPr>
          <a:xfrm>
            <a:off x="8078398" y="9270993"/>
            <a:ext cx="180600" cy="180600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g1494fb4fa4a_0_1904"/>
          <p:cNvSpPr/>
          <p:nvPr/>
        </p:nvSpPr>
        <p:spPr>
          <a:xfrm>
            <a:off x="8078398" y="9618521"/>
            <a:ext cx="180600" cy="180600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g1494fb4fa4a_0_190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1494fb4fa4a_0_1904"/>
          <p:cNvSpPr txBox="1"/>
          <p:nvPr>
            <p:ph idx="8" type="body"/>
          </p:nvPr>
        </p:nvSpPr>
        <p:spPr>
          <a:xfrm>
            <a:off x="1376363" y="4318979"/>
            <a:ext cx="13764600" cy="4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본문">
  <p:cSld name="3_본문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3" name="Google Shape;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5"/>
          <p:cNvSpPr/>
          <p:nvPr>
            <p:ph idx="3" type="pic"/>
          </p:nvPr>
        </p:nvSpPr>
        <p:spPr>
          <a:xfrm>
            <a:off x="1376444" y="3845389"/>
            <a:ext cx="4137573" cy="644929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/>
          <p:nvPr>
            <p:ph idx="4" type="body"/>
          </p:nvPr>
        </p:nvSpPr>
        <p:spPr>
          <a:xfrm>
            <a:off x="6220025" y="3844925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5"/>
          <p:cNvSpPr txBox="1"/>
          <p:nvPr>
            <p:ph idx="5" type="body"/>
          </p:nvPr>
        </p:nvSpPr>
        <p:spPr>
          <a:xfrm>
            <a:off x="6220025" y="6200198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5"/>
          <p:cNvSpPr txBox="1"/>
          <p:nvPr>
            <p:ph idx="6" type="body"/>
          </p:nvPr>
        </p:nvSpPr>
        <p:spPr>
          <a:xfrm>
            <a:off x="6220025" y="8555934"/>
            <a:ext cx="8920853" cy="17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본문">
  <p:cSld name="24_본문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g1494fb4fa4a_0_19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g1494fb4fa4a_0_192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g1494fb4fa4a_0_192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1494fb4fa4a_0_1922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3" name="Google Shape;1023;g1494fb4fa4a_0_1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494fb4fa4a_0_1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5" name="Google Shape;1025;g1494fb4fa4a_0_1922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6" name="Google Shape;1026;g1494fb4fa4a_0_1922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7" name="Google Shape;1027;g1494fb4fa4a_0_1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1494fb4fa4a_0_1922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29" name="Google Shape;1029;g1494fb4fa4a_0_1922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0" name="Google Shape;1030;g1494fb4fa4a_0_1922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31" name="Google Shape;1031;g1494fb4fa4a_0_1922"/>
          <p:cNvGraphicFramePr/>
          <p:nvPr/>
        </p:nvGraphicFramePr>
        <p:xfrm>
          <a:off x="1376445" y="3762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{E2D51A07-81D4-4747-BD91-E127BB41C95F}</a:tableStyleId>
              </a:tblPr>
              <a:tblGrid>
                <a:gridCol w="4588150"/>
                <a:gridCol w="4588150"/>
                <a:gridCol w="4588150"/>
              </a:tblGrid>
              <a:tr h="67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본문">
  <p:cSld name="25_본문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g1494fb4fa4a_0_19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1494fb4fa4a_0_193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5" name="Google Shape;1035;g1494fb4fa4a_0_193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6" name="Google Shape;1036;g1494fb4fa4a_0_1936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7" name="Google Shape;1037;g1494fb4fa4a_0_19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1494fb4fa4a_0_19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g1494fb4fa4a_0_1936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0" name="Google Shape;1040;g1494fb4fa4a_0_1936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41" name="Google Shape;1041;g1494fb4fa4a_0_19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1494fb4fa4a_0_1936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43" name="Google Shape;1043;g1494fb4fa4a_0_1936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4" name="Google Shape;1044;g1494fb4fa4a_0_1936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45" name="Google Shape;1045;g1494fb4fa4a_0_1936"/>
          <p:cNvGraphicFramePr/>
          <p:nvPr/>
        </p:nvGraphicFramePr>
        <p:xfrm>
          <a:off x="1376445" y="31480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{E2D51A07-81D4-4747-BD91-E127BB41C95F}</a:tableStyleId>
              </a:tblPr>
              <a:tblGrid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  <a:gridCol w="1376450"/>
              </a:tblGrid>
              <a:tr h="74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7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8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9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10</a:t>
                      </a:r>
                      <a:endParaRPr b="1" i="0" sz="24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48235"/>
                      </a:srgbClr>
                    </a:solidFill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본문">
  <p:cSld name="26_본문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1494fb4fa4a_0_19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1494fb4fa4a_0_195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" name="Google Shape;1049;g1494fb4fa4a_0_195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" name="Google Shape;1050;g1494fb4fa4a_0_1950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1" name="Google Shape;1051;g1494fb4fa4a_0_1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1494fb4fa4a_0_19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g1494fb4fa4a_0_1950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4" name="Google Shape;1054;g1494fb4fa4a_0_1950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55" name="Google Shape;1055;g1494fb4fa4a_0_19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1494fb4fa4a_0_1950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57" name="Google Shape;1057;g1494fb4fa4a_0_1950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g1494fb4fa4a_0_1950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059" name="Google Shape;1059;g1494fb4fa4a_0_1950"/>
          <p:cNvGraphicFramePr/>
          <p:nvPr/>
        </p:nvGraphicFramePr>
        <p:xfrm>
          <a:off x="1376445" y="342344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{E2D51A07-81D4-4747-BD91-E127BB41C95F}</a:tableStyleId>
              </a:tblPr>
              <a:tblGrid>
                <a:gridCol w="1713125"/>
                <a:gridCol w="6025650"/>
                <a:gridCol w="6025650"/>
              </a:tblGrid>
              <a:tr h="6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6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0054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본문">
  <p:cSld name="28_본문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g1494fb4fa4a_0_19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1494fb4fa4a_0_196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1494fb4fa4a_0_196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1494fb4fa4a_0_1964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5" name="Google Shape;1065;g1494fb4fa4a_0_1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1494fb4fa4a_0_19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7" name="Google Shape;1067;g1494fb4fa4a_0_1964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g1494fb4fa4a_0_1964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9" name="Google Shape;1069;g1494fb4fa4a_0_19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1494fb4fa4a_0_196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71" name="Google Shape;1071;g1494fb4fa4a_0_1964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1494fb4fa4a_0_1964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1494fb4fa4a_0_1964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4" name="Google Shape;1074;g1494fb4fa4a_0_1964"/>
          <p:cNvGraphicFramePr/>
          <p:nvPr/>
        </p:nvGraphicFramePr>
        <p:xfrm>
          <a:off x="1376444" y="3270566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{E2D51A07-81D4-4747-BD91-E127BB41C95F}</a:tableStyleId>
              </a:tblPr>
              <a:tblGrid>
                <a:gridCol w="2752900"/>
                <a:gridCol w="11011550"/>
              </a:tblGrid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2300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23005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본문">
  <p:cSld name="29_본문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g1494fb4fa4a_0_19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1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1494fb4fa4a_0_197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8" name="Google Shape;1078;g1494fb4fa4a_0_197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1494fb4fa4a_0_1979"/>
          <p:cNvSpPr txBox="1"/>
          <p:nvPr>
            <p:ph idx="3" type="body"/>
          </p:nvPr>
        </p:nvSpPr>
        <p:spPr>
          <a:xfrm>
            <a:off x="15804263" y="7731126"/>
            <a:ext cx="45030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0" name="Google Shape;1080;g1494fb4fa4a_0_1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196" y="2207846"/>
            <a:ext cx="42779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1494fb4fa4a_0_19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2" name="Google Shape;1082;g1494fb4fa4a_0_1979"/>
          <p:cNvCxnSpPr/>
          <p:nvPr/>
        </p:nvCxnSpPr>
        <p:spPr>
          <a:xfrm>
            <a:off x="15804263" y="2198701"/>
            <a:ext cx="0" cy="8388000"/>
          </a:xfrm>
          <a:prstGeom prst="straightConnector1">
            <a:avLst/>
          </a:prstGeom>
          <a:noFill/>
          <a:ln cap="flat" cmpd="sng" w="1587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3" name="Google Shape;1083;g1494fb4fa4a_0_1979"/>
          <p:cNvSpPr txBox="1"/>
          <p:nvPr>
            <p:ph idx="4" type="body"/>
          </p:nvPr>
        </p:nvSpPr>
        <p:spPr>
          <a:xfrm>
            <a:off x="16625986" y="2161836"/>
            <a:ext cx="160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rgbClr val="230054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84" name="Google Shape;1084;g1494fb4fa4a_0_19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5256" y="503198"/>
            <a:ext cx="2664242" cy="35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1494fb4fa4a_0_1979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86" name="Google Shape;1086;g1494fb4fa4a_0_1979"/>
          <p:cNvSpPr txBox="1"/>
          <p:nvPr>
            <p:ph idx="5" type="body"/>
          </p:nvPr>
        </p:nvSpPr>
        <p:spPr>
          <a:xfrm>
            <a:off x="16214725" y="3148013"/>
            <a:ext cx="3683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7" name="Google Shape;1087;g1494fb4fa4a_0_1979"/>
          <p:cNvSpPr txBox="1"/>
          <p:nvPr>
            <p:ph idx="6" type="body"/>
          </p:nvPr>
        </p:nvSpPr>
        <p:spPr>
          <a:xfrm>
            <a:off x="16214725" y="3863630"/>
            <a:ext cx="36831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1494fb4fa4a_0_1979"/>
          <p:cNvSpPr/>
          <p:nvPr/>
        </p:nvSpPr>
        <p:spPr>
          <a:xfrm>
            <a:off x="8078398" y="9968828"/>
            <a:ext cx="180600" cy="180600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89" name="Google Shape;1089;g1494fb4fa4a_0_1979"/>
          <p:cNvGraphicFramePr/>
          <p:nvPr/>
        </p:nvGraphicFramePr>
        <p:xfrm>
          <a:off x="7633854" y="3418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{E2D51A07-81D4-4747-BD91-E127BB41C95F}</a:tableStyleId>
              </a:tblPr>
              <a:tblGrid>
                <a:gridCol w="3449775"/>
                <a:gridCol w="2028625"/>
                <a:gridCol w="2028625"/>
              </a:tblGrid>
              <a:tr h="82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B3FF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1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2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3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4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5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ko-KR" sz="2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 6</a:t>
                      </a:r>
                      <a:endParaRPr b="1" i="0" sz="2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B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90" name="Google Shape;1090;g1494fb4fa4a_0_1979"/>
          <p:cNvSpPr/>
          <p:nvPr/>
        </p:nvSpPr>
        <p:spPr>
          <a:xfrm>
            <a:off x="1376445" y="3418994"/>
            <a:ext cx="5398500" cy="7138200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설명을 적어주세요.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본문 1">
  <p:cSld name="18_본문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97814f4af_0_418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3" name="Google Shape;1093;g2297814f4af_0_4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2297814f4af_0_4180"/>
          <p:cNvSpPr txBox="1"/>
          <p:nvPr>
            <p:ph idx="2" type="body"/>
          </p:nvPr>
        </p:nvSpPr>
        <p:spPr>
          <a:xfrm>
            <a:off x="1376363" y="8042290"/>
            <a:ext cx="17627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g2297814f4af_0_4180"/>
          <p:cNvSpPr/>
          <p:nvPr>
            <p:ph idx="3" type="pic"/>
          </p:nvPr>
        </p:nvSpPr>
        <p:spPr>
          <a:xfrm>
            <a:off x="1376360" y="3387710"/>
            <a:ext cx="176277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6" name="Google Shape;1096;g2297814f4af_0_4180"/>
          <p:cNvSpPr txBox="1"/>
          <p:nvPr>
            <p:ph idx="4" type="body"/>
          </p:nvPr>
        </p:nvSpPr>
        <p:spPr>
          <a:xfrm>
            <a:off x="1376445" y="2127998"/>
            <a:ext cx="17627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g2297814f4af_0_4180"/>
          <p:cNvSpPr txBox="1"/>
          <p:nvPr>
            <p:ph idx="5" type="body"/>
          </p:nvPr>
        </p:nvSpPr>
        <p:spPr>
          <a:xfrm>
            <a:off x="6097663" y="10730866"/>
            <a:ext cx="13763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g2297814f4af_0_4180"/>
          <p:cNvSpPr txBox="1"/>
          <p:nvPr>
            <p:ph idx="12" type="sldNum"/>
          </p:nvPr>
        </p:nvSpPr>
        <p:spPr>
          <a:xfrm>
            <a:off x="558000" y="10609200"/>
            <a:ext cx="457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본문">
  <p:cSld name="4_본문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6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36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6"/>
          <p:cNvSpPr txBox="1"/>
          <p:nvPr>
            <p:ph idx="3" type="body"/>
          </p:nvPr>
        </p:nvSpPr>
        <p:spPr>
          <a:xfrm>
            <a:off x="1376363" y="5791198"/>
            <a:ext cx="13765212" cy="4281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6"/>
          <p:cNvSpPr txBox="1"/>
          <p:nvPr>
            <p:ph idx="4" type="body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00B4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4E00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36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본문">
  <p:cSld name="6_본문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7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1" name="Google Shape;1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7"/>
          <p:cNvSpPr/>
          <p:nvPr>
            <p:ph idx="3" type="pic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7"/>
          <p:cNvSpPr txBox="1"/>
          <p:nvPr>
            <p:ph idx="4" type="body"/>
          </p:nvPr>
        </p:nvSpPr>
        <p:spPr>
          <a:xfrm>
            <a:off x="8134348" y="3863975"/>
            <a:ext cx="7005823" cy="6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5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37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본문">
  <p:cSld name="7_본문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307300" cy="13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8"/>
          <p:cNvSpPr txBox="1"/>
          <p:nvPr>
            <p:ph idx="1" type="body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2" type="body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Font typeface="Arial"/>
              <a:buNone/>
              <a:defRPr b="0" i="0" sz="3997" u="none" cap="none" strike="noStrike">
                <a:solidFill>
                  <a:srgbClr val="23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0" name="Google Shape;1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05" y="2238839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8"/>
          <p:cNvSpPr txBox="1"/>
          <p:nvPr>
            <p:ph idx="3" type="body"/>
          </p:nvPr>
        </p:nvSpPr>
        <p:spPr>
          <a:xfrm>
            <a:off x="1376363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38"/>
          <p:cNvSpPr/>
          <p:nvPr>
            <p:ph idx="4" type="pic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38"/>
          <p:cNvSpPr txBox="1"/>
          <p:nvPr>
            <p:ph idx="5" type="body"/>
          </p:nvPr>
        </p:nvSpPr>
        <p:spPr>
          <a:xfrm>
            <a:off x="8480885" y="8042290"/>
            <a:ext cx="6660000" cy="16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8"/>
          <p:cNvSpPr/>
          <p:nvPr>
            <p:ph idx="6" type="pic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8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6" name="Google Shape;126;p38"/>
          <p:cNvSpPr txBox="1"/>
          <p:nvPr>
            <p:ph idx="7" type="body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409" lvl="1" marL="914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997"/>
              <a:buFont typeface="Arial"/>
              <a:buChar char="•"/>
              <a:defRPr b="0" i="0" sz="39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40118" lvl="2" marL="1371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331"/>
              <a:buFont typeface="Arial"/>
              <a:buChar char="•"/>
              <a:defRPr b="0" i="0" sz="33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8972" lvl="3" marL="1828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8973" lvl="4" marL="22860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8973" lvl="5" marL="27432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8973" lvl="6" marL="32004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8973" lvl="7" marL="36576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8972" lvl="8" marL="4114800" marR="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998"/>
              <a:buFont typeface="Arial"/>
              <a:buChar char="•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44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94fb4fa4a_0_1344"/>
          <p:cNvSpPr txBox="1"/>
          <p:nvPr>
            <p:ph idx="12" type="sldNum"/>
          </p:nvPr>
        </p:nvSpPr>
        <p:spPr>
          <a:xfrm>
            <a:off x="55879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6700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hyperlink" Target="https://paperswithcode.com/method/residual-connection" TargetMode="External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ko-nlp/Korpora" TargetMode="External"/><Relationship Id="rId4" Type="http://schemas.openxmlformats.org/officeDocument/2006/relationships/hyperlink" Target="https://ko-nlp.github.io/Korpora/ko-docs/corpuslist/korean_comments.html" TargetMode="External"/><Relationship Id="rId5" Type="http://schemas.openxmlformats.org/officeDocument/2006/relationships/hyperlink" Target="https://www.kaggle.com/datasets/junbumlee/kcbert-pretraining-corpus-korean-news-comments" TargetMode="External"/><Relationship Id="rId6" Type="http://schemas.openxmlformats.org/officeDocument/2006/relationships/image" Target="../media/image56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hyperlink" Target="https://github.com/ko-nlp/Korpora" TargetMode="External"/><Relationship Id="rId5" Type="http://schemas.openxmlformats.org/officeDocument/2006/relationships/hyperlink" Target="https://ko-nlp.github.io/Korpora/ko-docs/corpuslist/korean_comments.html" TargetMode="External"/><Relationship Id="rId6" Type="http://schemas.openxmlformats.org/officeDocument/2006/relationships/hyperlink" Target="https://www.kaggle.com/datasets/junbumlee/kcbert-pretraining-corpus-korean-news-comments" TargetMode="External"/><Relationship Id="rId7" Type="http://schemas.openxmlformats.org/officeDocument/2006/relationships/image" Target="../media/image6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ko-nlp/Korpora" TargetMode="External"/><Relationship Id="rId4" Type="http://schemas.openxmlformats.org/officeDocument/2006/relationships/hyperlink" Target="https://ko-nlp.github.io/Korpora/ko-docs/corpuslist/korean_comments.html" TargetMode="External"/><Relationship Id="rId5" Type="http://schemas.openxmlformats.org/officeDocument/2006/relationships/hyperlink" Target="https://www.kaggle.com/datasets/junbumlee/kcbert-pretraining-corpus-korean-news-comments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ko-nlp.github.io/Korpora/ko-docs/corpuslist/nsmc.html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o-nlp.github.io/Korpora/ko-docs/corpuslist/nsmc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50.png"/><Relationship Id="rId8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ikidocs.net/3352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hyperlink" Target="https://wikidocs.net/24603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ikidocs.net/24603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hyperlink" Target="https://wikidocs.net/24603" TargetMode="External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ikidocs.net/24603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.elnn.kr/search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adimrehurek.com/gensim/models/word2vec.html#pretrained-models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han-py.tistory.com/283" TargetMode="External"/><Relationship Id="rId4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uggingface.co/docs/transformers/model_doc/auto#transformers.AutoTokenizer" TargetMode="External"/><Relationship Id="rId4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wikidocs.net/22886" TargetMode="External"/><Relationship Id="rId5" Type="http://schemas.openxmlformats.org/officeDocument/2006/relationships/image" Target="../media/image60.png"/><Relationship Id="rId6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ikidocs.net/46496" TargetMode="External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ikidocs.net/46496" TargetMode="External"/><Relationship Id="rId4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ikidocs.net/46496" TargetMode="External"/><Relationship Id="rId4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hyperlink" Target="https://wikidocs.net/22886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hyperlink" Target="https://wikidocs.net/22886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hyperlink" Target="https://wikidocs.net/22886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velog.io/@tobigs-text1314/CS224n-Lecture-7-Vanishing-Gradients-And-Fancy-RNNs" TargetMode="External"/><Relationship Id="rId4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Relationship Id="rId4" Type="http://schemas.openxmlformats.org/officeDocument/2006/relationships/hyperlink" Target="https://melona94.tistory.com/8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Relationship Id="rId4" Type="http://schemas.openxmlformats.org/officeDocument/2006/relationships/hyperlink" Target="https://www.projectpro.io/article/lstm-model/832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hyperlink" Target="https://towardsdatascience.com/sequence-2-sequence-model-with-attention-mechanism-9e9ca2a613a" TargetMode="External"/><Relationship Id="rId6" Type="http://schemas.openxmlformats.org/officeDocument/2006/relationships/hyperlink" Target="https://machinelearningmastery.com/how-does-attention-work-in-encoder-decoder-recurrent-neural-network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Relationship Id="rId4" Type="http://schemas.openxmlformats.org/officeDocument/2006/relationships/hyperlink" Target="https://arxiv.org/abs/1706.03762" TargetMode="External"/><Relationship Id="rId5" Type="http://schemas.openxmlformats.org/officeDocument/2006/relationships/hyperlink" Target="https://discuss.huggingface.co/t/question-about-attention-score-computation-intuition/3141" TargetMode="External"/><Relationship Id="rId6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s://jonhyuk0922.tistory.com/123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hyperlink" Target="https://jonhyuk0922.tistory.com/42" TargetMode="External"/><Relationship Id="rId5" Type="http://schemas.openxmlformats.org/officeDocument/2006/relationships/hyperlink" Target="https://www.tensorflow.org/api_docs/python/tf/keras/layers/Conv2D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hyperlink" Target="https://jonhyuk0922.tistory.com/42" TargetMode="External"/><Relationship Id="rId5" Type="http://schemas.openxmlformats.org/officeDocument/2006/relationships/hyperlink" Target="https://www.tensorflow.org/api_docs/python/tf/keras/layers/AveragePooling2D" TargetMode="External"/><Relationship Id="rId6" Type="http://schemas.openxmlformats.org/officeDocument/2006/relationships/hyperlink" Target="https://www.tensorflow.org/api_docs/python/tf/keras/layers/MaxPooling2D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ndiantechwarrior.com/fully-connected-layers-in-convolutional-neural-networks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"/>
          <p:cNvSpPr txBox="1"/>
          <p:nvPr>
            <p:ph idx="1" type="body"/>
          </p:nvPr>
        </p:nvSpPr>
        <p:spPr>
          <a:xfrm>
            <a:off x="1501894" y="2849564"/>
            <a:ext cx="173034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9000"/>
              <a:buNone/>
            </a:pPr>
            <a:r>
              <a:rPr lang="ko-KR"/>
              <a:t>자연</a:t>
            </a:r>
            <a:r>
              <a:rPr lang="ko-KR"/>
              <a:t>어 처</a:t>
            </a:r>
            <a:r>
              <a:rPr lang="ko-KR"/>
              <a:t>리와 RNN</a:t>
            </a:r>
            <a:endParaRPr/>
          </a:p>
        </p:txBody>
      </p:sp>
      <p:sp>
        <p:nvSpPr>
          <p:cNvPr id="1104" name="Google Shape;1104;p1"/>
          <p:cNvSpPr txBox="1"/>
          <p:nvPr/>
        </p:nvSpPr>
        <p:spPr>
          <a:xfrm>
            <a:off x="1501900" y="6638300"/>
            <a:ext cx="17639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rPr lang="ko-KR" sz="4650">
                <a:solidFill>
                  <a:srgbClr val="0C0C0C"/>
                </a:solidFill>
              </a:rPr>
              <a:t>데이터셋 소개, Word2Vec, Tokenizer, RNN, LSTM, Transformer </a:t>
            </a:r>
            <a:endParaRPr b="0" i="0" sz="465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2b099ef0e3_0_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Residual Connection</a:t>
            </a:r>
            <a:endParaRPr b="1"/>
          </a:p>
        </p:txBody>
      </p:sp>
      <p:sp>
        <p:nvSpPr>
          <p:cNvPr id="1192" name="Google Shape;1192;g22b099ef0e3_0_7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93" name="Google Shape;1193;g22b099ef0e3_0_7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입력(x)에 함수(f)를 취한 </a:t>
            </a:r>
            <a:r>
              <a:rPr b="1" lang="ko-KR" sz="3997">
                <a:solidFill>
                  <a:srgbClr val="230054"/>
                </a:solidFill>
              </a:rPr>
              <a:t>출력(f(x))값 대신  f(x) + x</a:t>
            </a:r>
            <a:r>
              <a:rPr lang="ko-KR" sz="3997">
                <a:solidFill>
                  <a:srgbClr val="230054"/>
                </a:solidFill>
              </a:rPr>
              <a:t>를 사용하는 구조</a:t>
            </a:r>
            <a:endParaRPr/>
          </a:p>
        </p:txBody>
      </p:sp>
      <p:pic>
        <p:nvPicPr>
          <p:cNvPr id="1194" name="Google Shape;1194;g22b099ef0e3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01200"/>
            <a:ext cx="8462367" cy="4755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5" name="Google Shape;1195;g22b099ef0e3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8647" y="4598600"/>
            <a:ext cx="3837374" cy="490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6" name="Google Shape;1196;g22b099ef0e3_0_77"/>
          <p:cNvSpPr txBox="1"/>
          <p:nvPr/>
        </p:nvSpPr>
        <p:spPr>
          <a:xfrm>
            <a:off x="13270200" y="10603775"/>
            <a:ext cx="5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https://paperswithcode.com/method/residual-connection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7" name="Google Shape;1197;g22b099ef0e3_0_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2" y="9260625"/>
            <a:ext cx="9471501" cy="199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g22b099ef0e3_0_77"/>
          <p:cNvSpPr/>
          <p:nvPr/>
        </p:nvSpPr>
        <p:spPr>
          <a:xfrm>
            <a:off x="0" y="10280350"/>
            <a:ext cx="3837300" cy="487200"/>
          </a:xfrm>
          <a:prstGeom prst="rect">
            <a:avLst/>
          </a:prstGeom>
          <a:noFill/>
          <a:ln cap="flat" cmpd="sng" w="762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g22b099ef0e3_0_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494fb4fa4a_0_397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205" name="Google Shape;1205;g1494fb4fa4a_0_3977"/>
          <p:cNvSpPr txBox="1"/>
          <p:nvPr>
            <p:ph idx="2" type="body"/>
          </p:nvPr>
        </p:nvSpPr>
        <p:spPr>
          <a:xfrm>
            <a:off x="1604988" y="5056241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데이터셋 소개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2b099ef0e3_0_9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11" name="Google Shape;1211;g22b099ef0e3_0_9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12" name="Google Shape;1212;g22b099ef0e3_0_95"/>
          <p:cNvSpPr txBox="1"/>
          <p:nvPr>
            <p:ph idx="2" type="body"/>
          </p:nvPr>
        </p:nvSpPr>
        <p:spPr>
          <a:xfrm>
            <a:off x="757175" y="3204825"/>
            <a:ext cx="19187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데이터셋 설명 </a:t>
            </a:r>
            <a:br>
              <a:rPr lang="ko-KR"/>
            </a:br>
            <a:r>
              <a:rPr lang="ko-KR"/>
              <a:t>- KcBERT 학습</a:t>
            </a:r>
            <a:r>
              <a:rPr lang="ko-KR"/>
              <a:t>에 쓰인 데이터로, </a:t>
            </a:r>
            <a:r>
              <a:rPr b="1" lang="ko-KR"/>
              <a:t>정제되지않은 온라인뉴스의 댓글과 대댓글 수집한 데이터</a:t>
            </a:r>
            <a:endParaRPr b="1" sz="39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다운로드 방법 </a:t>
            </a:r>
            <a:br>
              <a:rPr lang="ko-KR"/>
            </a:br>
            <a:r>
              <a:rPr lang="ko-KR"/>
              <a:t>- Korpora(Korean Corpora Archives) 오픈소스</a:t>
            </a:r>
            <a:r>
              <a:rPr lang="ko-KR"/>
              <a:t>를 통해서 다운로드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13" name="Google Shape;1213;g22b099ef0e3_0_95"/>
          <p:cNvSpPr txBox="1"/>
          <p:nvPr/>
        </p:nvSpPr>
        <p:spPr>
          <a:xfrm>
            <a:off x="10399475" y="10495925"/>
            <a:ext cx="884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u="sng">
                <a:solidFill>
                  <a:schemeClr val="hlink"/>
                </a:solidFill>
                <a:hlinkClick r:id="rId3"/>
              </a:rPr>
              <a:t>ttps://github.com/ko-nlp/Korpora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https://ko-nlp.github.io/Korpora/ko-docs/corpuslist/korean_comments.html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https://www.kaggle.com/datasets/junbumlee/kcbert-pretraining-corpus-korean-news-comments</a:t>
            </a:r>
            <a:endParaRPr/>
          </a:p>
        </p:txBody>
      </p:sp>
      <p:pic>
        <p:nvPicPr>
          <p:cNvPr id="1214" name="Google Shape;1214;g22b099ef0e3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175" y="6658125"/>
            <a:ext cx="6988249" cy="42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g22b099ef0e3_0_95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kcbert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216" name="Google Shape;1216;g22b099ef0e3_0_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2650" y="6658125"/>
            <a:ext cx="8652125" cy="331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2b099ef0e3_0_57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22" name="Google Shape;1222;g22b099ef0e3_0_57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23" name="Google Shape;1223;g22b099ef0e3_0_578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3. 데이터셋 살펴보기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아래 두가지 방법으로 corpus 다운로드 (시간 걸림)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24" name="Google Shape;1224;g22b099ef0e3_0_578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kcbert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pic>
        <p:nvPicPr>
          <p:cNvPr id="1225" name="Google Shape;1225;g22b099ef0e3_0_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100" y="5460675"/>
            <a:ext cx="7682050" cy="35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g22b099ef0e3_0_578"/>
          <p:cNvSpPr txBox="1"/>
          <p:nvPr/>
        </p:nvSpPr>
        <p:spPr>
          <a:xfrm>
            <a:off x="10399475" y="10495925"/>
            <a:ext cx="884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u="sng">
                <a:solidFill>
                  <a:schemeClr val="hlink"/>
                </a:solidFill>
                <a:hlinkClick r:id="rId4"/>
              </a:rPr>
              <a:t>ttps://github.com/ko-nlp/Korpora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https://ko-nlp.github.io/Korpora/ko-docs/corpuslist/korean_comments.html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https://www.kaggle.com/datasets/junbumlee/kcbert-pretraining-corpus-korean-news-comments</a:t>
            </a:r>
            <a:endParaRPr/>
          </a:p>
        </p:txBody>
      </p:sp>
      <p:pic>
        <p:nvPicPr>
          <p:cNvPr id="1227" name="Google Shape;1227;g22b099ef0e3_0_5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73725" y="5565451"/>
            <a:ext cx="7176226" cy="456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2b099ef0e3_0_1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33" name="Google Shape;1233;g22b099ef0e3_0_10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34" name="Google Shape;1234;g22b099ef0e3_0_106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3. 데이터셋 살펴보기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전체 불러오</a:t>
            </a:r>
            <a:r>
              <a:rPr lang="ko-KR"/>
              <a:t>는 건 RAM 이슈, 지정된 갯수만큼 불러올 수 있음.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간단하게 문장 길이 분포 확인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35" name="Google Shape;1235;g22b099ef0e3_0_106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kcbert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36" name="Google Shape;1236;g22b099ef0e3_0_106"/>
          <p:cNvSpPr txBox="1"/>
          <p:nvPr/>
        </p:nvSpPr>
        <p:spPr>
          <a:xfrm>
            <a:off x="10399475" y="10495925"/>
            <a:ext cx="884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u="sng">
                <a:solidFill>
                  <a:schemeClr val="hlink"/>
                </a:solidFill>
                <a:hlinkClick r:id="rId3"/>
              </a:rPr>
              <a:t>ttps://github.com/ko-nlp/Korpora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https://ko-nlp.github.io/Korpora/ko-docs/corpuslist/korean_comments.html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https://www.kaggle.com/datasets/junbumlee/kcbert-pretraining-corpus-korean-news-comments</a:t>
            </a:r>
            <a:endParaRPr/>
          </a:p>
        </p:txBody>
      </p:sp>
      <p:pic>
        <p:nvPicPr>
          <p:cNvPr id="1237" name="Google Shape;1237;g22b099ef0e3_0_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6050" y="8382625"/>
            <a:ext cx="4699175" cy="15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g22b099ef0e3_0_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6046" y="5923400"/>
            <a:ext cx="5276775" cy="20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g22b099ef0e3_0_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33612" y="5339000"/>
            <a:ext cx="5836724" cy="4357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2b099ef0e3_0_11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45" name="Google Shape;1245;g22b099ef0e3_0_11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NSMC</a:t>
            </a:r>
            <a:endParaRPr/>
          </a:p>
        </p:txBody>
      </p:sp>
      <p:sp>
        <p:nvSpPr>
          <p:cNvPr id="1246" name="Google Shape;1246;g22b099ef0e3_0_11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47" name="Google Shape;1247;g22b099ef0e3_0_114"/>
          <p:cNvSpPr txBox="1"/>
          <p:nvPr>
            <p:ph idx="2" type="body"/>
          </p:nvPr>
        </p:nvSpPr>
        <p:spPr>
          <a:xfrm>
            <a:off x="1247100" y="3204825"/>
            <a:ext cx="19184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데이터셋 설명 </a:t>
            </a:r>
            <a:br>
              <a:rPr lang="ko-KR"/>
            </a:br>
            <a:r>
              <a:rPr lang="ko-KR"/>
              <a:t>-  Naver Movie Sentiment data, 한국</a:t>
            </a:r>
            <a:r>
              <a:rPr lang="ko-KR"/>
              <a:t>어 영화 리뷰 데이터</a:t>
            </a:r>
            <a:endParaRPr/>
          </a:p>
          <a:p>
            <a:pPr indent="-482409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20만개의 리뷰와 긍부정 레이블로 구성되어있다.</a:t>
            </a: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AutoNum type="arabicPeriod"/>
            </a:pPr>
            <a:r>
              <a:rPr lang="ko-KR"/>
              <a:t>다운로드 방법 </a:t>
            </a:r>
            <a:br>
              <a:rPr lang="ko-KR"/>
            </a:br>
            <a:r>
              <a:rPr lang="ko-KR"/>
              <a:t>- 지정</a:t>
            </a:r>
            <a:r>
              <a:rPr lang="ko-KR"/>
              <a:t>된 URL 내에서 데이터셋 다운로드</a:t>
            </a:r>
            <a:endParaRPr/>
          </a:p>
        </p:txBody>
      </p:sp>
      <p:sp>
        <p:nvSpPr>
          <p:cNvPr id="1248" name="Google Shape;1248;g22b099ef0e3_0_114"/>
          <p:cNvSpPr txBox="1"/>
          <p:nvPr/>
        </p:nvSpPr>
        <p:spPr>
          <a:xfrm>
            <a:off x="13684300" y="10104950"/>
            <a:ext cx="51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https://ko-nlp.github.io/Korpora/ko-docs/corpuslist/nsmc.html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9" name="Google Shape;1249;g22b099ef0e3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300" y="8696025"/>
            <a:ext cx="8001000" cy="228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0" name="Google Shape;1250;g22b099ef0e3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50" y="7168625"/>
            <a:ext cx="13764300" cy="226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2b099ef0e3_0_59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2. 데이터셋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256" name="Google Shape;1256;g22b099ef0e3_0_59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57" name="Google Shape;1257;g22b099ef0e3_0_593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3. 데이터셋 살펴보기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간단하</a:t>
            </a:r>
            <a:r>
              <a:rPr lang="ko-KR"/>
              <a:t>게 데이터 갯수, 길이 살펴보기</a:t>
            </a:r>
            <a:r>
              <a:rPr lang="ko-KR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58" name="Google Shape;1258;g22b099ef0e3_0_593"/>
          <p:cNvSpPr txBox="1"/>
          <p:nvPr>
            <p:ph idx="2" type="body"/>
          </p:nvPr>
        </p:nvSpPr>
        <p:spPr>
          <a:xfrm>
            <a:off x="1396045" y="2182173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NSMC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259" name="Google Shape;1259;g22b099ef0e3_0_593"/>
          <p:cNvSpPr txBox="1"/>
          <p:nvPr/>
        </p:nvSpPr>
        <p:spPr>
          <a:xfrm>
            <a:off x="13684300" y="10104950"/>
            <a:ext cx="51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https://ko-nlp.github.io/Korpora/ko-docs/corpuslist/nsmc.html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0" name="Google Shape;1260;g22b099ef0e3_0_5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00" y="5709175"/>
            <a:ext cx="3390550" cy="25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g22b099ef0e3_0_5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4425" y="4519782"/>
            <a:ext cx="4471541" cy="11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g22b099ef0e3_0_5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3700" y="5709175"/>
            <a:ext cx="4569000" cy="118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g22b099ef0e3_0_5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7875" y="6856200"/>
            <a:ext cx="5164500" cy="386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22b099ef0e3_0_5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21975" y="5850325"/>
            <a:ext cx="5249300" cy="390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94fb4fa4a_0_398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1270" name="Google Shape;1270;g1494fb4fa4a_0_398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Word2Vec </a:t>
            </a:r>
            <a:r>
              <a:rPr lang="ko-KR"/>
              <a:t>과 토크나이저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2b099ef0e3_0_72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수학 밑반찬</a:t>
            </a:r>
            <a:endParaRPr b="1"/>
          </a:p>
        </p:txBody>
      </p:sp>
      <p:sp>
        <p:nvSpPr>
          <p:cNvPr id="1276" name="Google Shape;1276;g22b099ef0e3_0_72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77" name="Google Shape;1277;g22b099ef0e3_0_720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워드 임베딩(Word Embedding)이란?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97">
                <a:solidFill>
                  <a:srgbClr val="230054"/>
                </a:solidFill>
              </a:rPr>
              <a:t>단어</a:t>
            </a:r>
            <a:r>
              <a:rPr b="1" lang="ko-KR" sz="3997">
                <a:solidFill>
                  <a:srgbClr val="230054"/>
                </a:solidFill>
              </a:rPr>
              <a:t>를 밀집 벡터(dense vector)로 표현</a:t>
            </a:r>
            <a:r>
              <a:rPr lang="ko-KR" sz="3997">
                <a:solidFill>
                  <a:srgbClr val="230054"/>
                </a:solidFill>
              </a:rPr>
              <a:t>하는 방법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여기서 밀집 벡터에 반대되는 개념이 희소 벡터(sparse vector)이다.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278" name="Google Shape;1278;g22b099ef0e3_0_72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sp>
        <p:nvSpPr>
          <p:cNvPr id="1279" name="Google Shape;1279;g22b099ef0e3_0_720"/>
          <p:cNvSpPr txBox="1"/>
          <p:nvPr/>
        </p:nvSpPr>
        <p:spPr>
          <a:xfrm>
            <a:off x="15944850" y="10711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https://wikidocs.net/33520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22b099ef0e3_0_720"/>
          <p:cNvSpPr txBox="1"/>
          <p:nvPr/>
        </p:nvSpPr>
        <p:spPr>
          <a:xfrm>
            <a:off x="2270775" y="7262375"/>
            <a:ext cx="13023000" cy="203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Sparse Vector 예시 : [0,0,0 … 1 , … 0] , dim 10,000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Dense Vector 예시 : [3,2,5,6,8,1, 2, …] , dim 128</a:t>
            </a:r>
            <a:endParaRPr sz="3997">
              <a:solidFill>
                <a:srgbClr val="23005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2b099ef0e3_0_64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수학 밑반찬</a:t>
            </a:r>
            <a:endParaRPr b="1"/>
          </a:p>
        </p:txBody>
      </p:sp>
      <p:sp>
        <p:nvSpPr>
          <p:cNvPr id="1286" name="Google Shape;1286;g22b099ef0e3_0_64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87" name="Google Shape;1287;g22b099ef0e3_0_644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코사인 유사도란?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3997">
                <a:solidFill>
                  <a:srgbClr val="230054"/>
                </a:solidFill>
              </a:rPr>
            </a:br>
            <a:r>
              <a:rPr lang="ko-KR" sz="3997">
                <a:solidFill>
                  <a:srgbClr val="230054"/>
                </a:solidFill>
              </a:rPr>
              <a:t>아래와 같이 벡터들 간의 방향 각도 차이에 대해 유사도 계산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288" name="Google Shape;1288;g22b099ef0e3_0_64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pic>
        <p:nvPicPr>
          <p:cNvPr id="1289" name="Google Shape;1289;g22b099ef0e3_0_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0" y="5663675"/>
            <a:ext cx="9713450" cy="293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0" name="Google Shape;1290;g22b099ef0e3_0_644"/>
          <p:cNvSpPr txBox="1"/>
          <p:nvPr/>
        </p:nvSpPr>
        <p:spPr>
          <a:xfrm>
            <a:off x="15944850" y="10711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https://wikidocs.net/24603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g22b099ef0e3_0_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2075" y="6180975"/>
            <a:ext cx="6212315" cy="1314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2" name="Google Shape;1292;g22b099ef0e3_0_6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775" y="9292500"/>
            <a:ext cx="8722000" cy="1314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494fb4fa4a_0_1338"/>
          <p:cNvSpPr txBox="1"/>
          <p:nvPr>
            <p:ph idx="2" type="body"/>
          </p:nvPr>
        </p:nvSpPr>
        <p:spPr>
          <a:xfrm>
            <a:off x="6849643" y="2380487"/>
            <a:ext cx="12705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01_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02_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03_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04_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05_</a:t>
            </a:r>
            <a:endParaRPr/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</p:txBody>
      </p:sp>
      <p:sp>
        <p:nvSpPr>
          <p:cNvPr id="1110" name="Google Shape;1110;g1494fb4fa4a_0_1338"/>
          <p:cNvSpPr txBox="1"/>
          <p:nvPr>
            <p:ph idx="3" type="body"/>
          </p:nvPr>
        </p:nvSpPr>
        <p:spPr>
          <a:xfrm>
            <a:off x="7983099" y="2380487"/>
            <a:ext cx="10936800" cy="8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지난시간 복습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데이터셋 소개 - NSMC , kcbert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Word2Vec </a:t>
            </a:r>
            <a:r>
              <a:rPr lang="ko-KR"/>
              <a:t>과 토크나이저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Recurrent 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rPr lang="ko-KR"/>
              <a:t>RNN 의 한계와 해결법(LSTM, Transformer)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2b099ef0e3_0_65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수학 밑반찬</a:t>
            </a:r>
            <a:endParaRPr b="1"/>
          </a:p>
        </p:txBody>
      </p:sp>
      <p:sp>
        <p:nvSpPr>
          <p:cNvPr id="1298" name="Google Shape;1298;g22b099ef0e3_0_65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99" name="Google Shape;1299;g22b099ef0e3_0_65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코사인 유사도</a:t>
            </a:r>
            <a:r>
              <a:rPr lang="ko-KR" sz="3997">
                <a:solidFill>
                  <a:srgbClr val="230054"/>
                </a:solidFill>
              </a:rPr>
              <a:t>를 이용한 문서 유사도 구하기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단어</a:t>
            </a:r>
            <a:r>
              <a:rPr lang="ko-KR" sz="3997">
                <a:solidFill>
                  <a:srgbClr val="230054"/>
                </a:solidFill>
              </a:rPr>
              <a:t>의 빈도수를 기반으로 </a:t>
            </a:r>
            <a:r>
              <a:rPr b="1" lang="ko-KR" sz="3997">
                <a:solidFill>
                  <a:srgbClr val="230054"/>
                </a:solidFill>
              </a:rPr>
              <a:t>문장 -&gt; 백터로 변환 (워드 임베딩)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300" name="Google Shape;1300;g22b099ef0e3_0_65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sp>
        <p:nvSpPr>
          <p:cNvPr id="1301" name="Google Shape;1301;g22b099ef0e3_0_657"/>
          <p:cNvSpPr txBox="1"/>
          <p:nvPr/>
        </p:nvSpPr>
        <p:spPr>
          <a:xfrm>
            <a:off x="15944850" y="10711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https://wikidocs.net/24603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2" name="Google Shape;1302;g22b099ef0e3_0_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50" y="5639325"/>
            <a:ext cx="6231750" cy="181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3" name="Google Shape;1303;g22b099ef0e3_0_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450" y="5532500"/>
            <a:ext cx="4712300" cy="282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4" name="Google Shape;1304;g22b099ef0e3_0_657"/>
          <p:cNvSpPr txBox="1"/>
          <p:nvPr/>
        </p:nvSpPr>
        <p:spPr>
          <a:xfrm flipH="1" rot="10800000">
            <a:off x="9888150" y="9977775"/>
            <a:ext cx="104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g22b099ef0e3_0_657"/>
          <p:cNvSpPr txBox="1"/>
          <p:nvPr/>
        </p:nvSpPr>
        <p:spPr>
          <a:xfrm>
            <a:off x="14618300" y="6113600"/>
            <a:ext cx="4569000" cy="166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30054"/>
                </a:solidFill>
              </a:rPr>
              <a:t>doc1 = [0,1,1,1] </a:t>
            </a:r>
            <a:endParaRPr sz="3200">
              <a:solidFill>
                <a:srgbClr val="23005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30054"/>
                </a:solidFill>
              </a:rPr>
              <a:t>doc2 = [1,0,1,1]</a:t>
            </a:r>
            <a:endParaRPr sz="3200">
              <a:solidFill>
                <a:srgbClr val="23005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30054"/>
                </a:solidFill>
              </a:rPr>
              <a:t>doc3 = [2,0,2,2]</a:t>
            </a:r>
            <a:endParaRPr sz="3200">
              <a:solidFill>
                <a:srgbClr val="230054"/>
              </a:solidFill>
            </a:endParaRPr>
          </a:p>
        </p:txBody>
      </p:sp>
      <p:sp>
        <p:nvSpPr>
          <p:cNvPr id="1306" name="Google Shape;1306;g22b099ef0e3_0_657"/>
          <p:cNvSpPr/>
          <p:nvPr/>
        </p:nvSpPr>
        <p:spPr>
          <a:xfrm>
            <a:off x="7255425" y="6155000"/>
            <a:ext cx="730500" cy="7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6B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g22b099ef0e3_0_657"/>
          <p:cNvSpPr/>
          <p:nvPr/>
        </p:nvSpPr>
        <p:spPr>
          <a:xfrm>
            <a:off x="13491275" y="6555200"/>
            <a:ext cx="730500" cy="7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6B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8" name="Google Shape;1308;g22b099ef0e3_0_6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3675" y="8357000"/>
            <a:ext cx="6231750" cy="275609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b099ef0e3_0_62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Word2Vec</a:t>
            </a:r>
            <a:endParaRPr b="1"/>
          </a:p>
        </p:txBody>
      </p:sp>
      <p:sp>
        <p:nvSpPr>
          <p:cNvPr id="1314" name="Google Shape;1314;g22b099ef0e3_0_62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15" name="Google Shape;1315;g22b099ef0e3_0_620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2013년 토론토 대학에서 발표한 </a:t>
            </a:r>
            <a:r>
              <a:rPr b="1" lang="ko-KR" sz="3997">
                <a:solidFill>
                  <a:srgbClr val="230054"/>
                </a:solidFill>
              </a:rPr>
              <a:t>워드 임베딩 기법(word를 vector로)</a:t>
            </a: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	신경망 모델을 사용하여 방대한 말뭉치(Corpus)에서 단어의 연관성을 학습한다.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	Skip-gram 모델과 , CBOW 모델 2가지가 있다. 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16" name="Google Shape;1316;g22b099ef0e3_0_62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</a:t>
            </a:r>
            <a:r>
              <a:rPr lang="ko-KR"/>
              <a:t>과 토크나이저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2b099ef0e3_0_63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CBOW vs Skip-gram</a:t>
            </a:r>
            <a:endParaRPr b="1"/>
          </a:p>
        </p:txBody>
      </p:sp>
      <p:sp>
        <p:nvSpPr>
          <p:cNvPr id="1322" name="Google Shape;1322;g22b099ef0e3_0_63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23" name="Google Shape;1323;g22b099ef0e3_0_63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CBOW 는 주변 단어를 활용해 중간에 있는 단어를 예측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24" name="Google Shape;1324;g22b099ef0e3_0_63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pic>
        <p:nvPicPr>
          <p:cNvPr id="1325" name="Google Shape;1325;g22b099ef0e3_0_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00" y="4671650"/>
            <a:ext cx="7392075" cy="5073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6" name="Google Shape;1326;g22b099ef0e3_0_637"/>
          <p:cNvSpPr txBox="1"/>
          <p:nvPr/>
        </p:nvSpPr>
        <p:spPr>
          <a:xfrm>
            <a:off x="15944850" y="10711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https://wikidocs.net/24603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g22b099ef0e3_0_6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5550" y="5572575"/>
            <a:ext cx="8430550" cy="356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2b099ef0e3_0_69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CBOW vs Skip-gram</a:t>
            </a:r>
            <a:endParaRPr b="1"/>
          </a:p>
        </p:txBody>
      </p:sp>
      <p:sp>
        <p:nvSpPr>
          <p:cNvPr id="1333" name="Google Shape;1333;g22b099ef0e3_0_69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34" name="Google Shape;1334;g22b099ef0e3_0_690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Skip-gram은 중간 단어를 활용해 주변에 있는 단어를 예측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35" name="Google Shape;1335;g22b099ef0e3_0_69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sp>
        <p:nvSpPr>
          <p:cNvPr id="1336" name="Google Shape;1336;g22b099ef0e3_0_690"/>
          <p:cNvSpPr txBox="1"/>
          <p:nvPr/>
        </p:nvSpPr>
        <p:spPr>
          <a:xfrm>
            <a:off x="15944850" y="10711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https://wikidocs.net/24603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7" name="Google Shape;1337;g22b099ef0e3_0_6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400" y="4696025"/>
            <a:ext cx="7448451" cy="475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8" name="Google Shape;1338;g22b099ef0e3_0_6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0375" y="5426500"/>
            <a:ext cx="8396550" cy="349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2b099ef0e3_0_6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Word2Vec 예시</a:t>
            </a:r>
            <a:endParaRPr b="1"/>
          </a:p>
        </p:txBody>
      </p:sp>
      <p:sp>
        <p:nvSpPr>
          <p:cNvPr id="1344" name="Google Shape;1344;g22b099ef0e3_0_67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45" name="Google Shape;1345;g22b099ef0e3_0_676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도쿄는 일본의 수도, 그렇다면 서울은 어느나라의 수도일까?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야구하면 박찬호, 축구하면? 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46" name="Google Shape;1346;g22b099ef0e3_0_6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sp>
        <p:nvSpPr>
          <p:cNvPr id="1347" name="Google Shape;1347;g22b099ef0e3_0_676"/>
          <p:cNvSpPr txBox="1"/>
          <p:nvPr/>
        </p:nvSpPr>
        <p:spPr>
          <a:xfrm>
            <a:off x="15413100" y="106073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http://w.elnn.kr/search/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48" name="Google Shape;1348;g22b099ef0e3_0_6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7550" y="4286275"/>
            <a:ext cx="4569000" cy="257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g22b099ef0e3_0_6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7550" y="7686100"/>
            <a:ext cx="4569000" cy="3302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2b099ef0e3_0_73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Word2Vec 코</a:t>
            </a:r>
            <a:r>
              <a:rPr b="1" lang="ko-KR"/>
              <a:t>드 </a:t>
            </a:r>
            <a:r>
              <a:rPr b="1" lang="ko-KR"/>
              <a:t>예시</a:t>
            </a:r>
            <a:endParaRPr b="1"/>
          </a:p>
        </p:txBody>
      </p:sp>
      <p:sp>
        <p:nvSpPr>
          <p:cNvPr id="1355" name="Google Shape;1355;g22b099ef0e3_0_73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56" name="Google Shape;1356;g22b099ef0e3_0_73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사전학습된 “glove-twitter-25” 를 사용한 유사도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두개</a:t>
            </a:r>
            <a:r>
              <a:rPr lang="ko-KR" sz="3997">
                <a:solidFill>
                  <a:srgbClr val="230054"/>
                </a:solidFill>
              </a:rPr>
              <a:t>의 문장으로만 학습한 Word2Vec 모델을 사용한 유사도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57" name="Google Shape;1357;g22b099ef0e3_0_73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sp>
        <p:nvSpPr>
          <p:cNvPr id="1358" name="Google Shape;1358;g22b099ef0e3_0_737"/>
          <p:cNvSpPr txBox="1"/>
          <p:nvPr/>
        </p:nvSpPr>
        <p:spPr>
          <a:xfrm>
            <a:off x="15413100" y="10607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https://radimrehurek.com/gensim/models/word2vec.html#pretrained-models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59" name="Google Shape;1359;g22b099ef0e3_0_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175" y="4160325"/>
            <a:ext cx="7893900" cy="14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g22b099ef0e3_0_7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175" y="7471825"/>
            <a:ext cx="7893900" cy="181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2b099ef0e3_0_82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토크나이저(Tokenizer)</a:t>
            </a:r>
            <a:endParaRPr b="1"/>
          </a:p>
        </p:txBody>
      </p:sp>
      <p:sp>
        <p:nvSpPr>
          <p:cNvPr id="1366" name="Google Shape;1366;g22b099ef0e3_0_82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67" name="Google Shape;1367;g22b099ef0e3_0_82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문장 텍스트를 토큰으로 나누는 도구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 sz="3997">
                <a:solidFill>
                  <a:srgbClr val="230054"/>
                </a:solidFill>
              </a:rPr>
            </a:br>
            <a:r>
              <a:rPr b="1" lang="ko-KR" sz="3997">
                <a:solidFill>
                  <a:srgbClr val="230054"/>
                </a:solidFill>
              </a:rPr>
              <a:t>토큰의 기준은 단어, 구, 문자열 등이 될 수 있다.</a:t>
            </a:r>
            <a:endParaRPr b="1"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즉, 여러 종류의 토크나이저가 있다.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68" name="Google Shape;1368;g22b099ef0e3_0_82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2b099ef0e3_0_6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토크나이저(Tokenizer)</a:t>
            </a:r>
            <a:endParaRPr b="1"/>
          </a:p>
        </p:txBody>
      </p:sp>
      <p:sp>
        <p:nvSpPr>
          <p:cNvPr id="1374" name="Google Shape;1374;g22b099ef0e3_0_62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75" name="Google Shape;1375;g22b099ef0e3_0_628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문장 텍스트를 토큰으로 나누는 도구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 sz="3997">
                <a:solidFill>
                  <a:srgbClr val="230054"/>
                </a:solidFill>
              </a:rPr>
            </a:br>
            <a:r>
              <a:rPr b="1" lang="ko-KR" sz="3997">
                <a:solidFill>
                  <a:srgbClr val="230054"/>
                </a:solidFill>
              </a:rPr>
              <a:t>토큰의 기준은 단어, 구, 문자열 등이 될 수 있다.</a:t>
            </a:r>
            <a:endParaRPr b="1"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즉, 여러 종류의 토크나이저가 있다.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76" name="Google Shape;1376;g22b099ef0e3_0_6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sp>
        <p:nvSpPr>
          <p:cNvPr id="1377" name="Google Shape;1377;g22b099ef0e3_0_628"/>
          <p:cNvSpPr txBox="1"/>
          <p:nvPr/>
        </p:nvSpPr>
        <p:spPr>
          <a:xfrm>
            <a:off x="785500" y="8065925"/>
            <a:ext cx="6521700" cy="79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“아버지가 방에 들어가신다.”</a:t>
            </a:r>
            <a:endParaRPr/>
          </a:p>
        </p:txBody>
      </p:sp>
      <p:sp>
        <p:nvSpPr>
          <p:cNvPr id="1378" name="Google Shape;1378;g22b099ef0e3_0_628"/>
          <p:cNvSpPr txBox="1"/>
          <p:nvPr/>
        </p:nvSpPr>
        <p:spPr>
          <a:xfrm>
            <a:off x="9563900" y="8088675"/>
            <a:ext cx="9479700" cy="79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[“아버지가”, “방에", “들어가신다" , “.”]</a:t>
            </a:r>
            <a:endParaRPr/>
          </a:p>
        </p:txBody>
      </p:sp>
      <p:sp>
        <p:nvSpPr>
          <p:cNvPr id="1379" name="Google Shape;1379;g22b099ef0e3_0_628"/>
          <p:cNvSpPr txBox="1"/>
          <p:nvPr/>
        </p:nvSpPr>
        <p:spPr>
          <a:xfrm>
            <a:off x="9563900" y="9914875"/>
            <a:ext cx="9479700" cy="79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[32, 5, 135, 3]</a:t>
            </a:r>
            <a:endParaRPr/>
          </a:p>
        </p:txBody>
      </p:sp>
      <p:sp>
        <p:nvSpPr>
          <p:cNvPr id="1380" name="Google Shape;1380;g22b099ef0e3_0_628"/>
          <p:cNvSpPr/>
          <p:nvPr/>
        </p:nvSpPr>
        <p:spPr>
          <a:xfrm>
            <a:off x="8086325" y="8210900"/>
            <a:ext cx="714600" cy="6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6B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g22b099ef0e3_0_628"/>
          <p:cNvSpPr/>
          <p:nvPr/>
        </p:nvSpPr>
        <p:spPr>
          <a:xfrm>
            <a:off x="13853300" y="9097475"/>
            <a:ext cx="900900" cy="6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6B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2b099ef0e3_0_83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형태소분석기 </a:t>
            </a:r>
            <a:endParaRPr b="1"/>
          </a:p>
        </p:txBody>
      </p:sp>
      <p:sp>
        <p:nvSpPr>
          <p:cNvPr id="1387" name="Google Shape;1387;g22b099ef0e3_0_83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88" name="Google Shape;1388;g22b099ef0e3_0_839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세종 말뭉치(corpus) 기반으로 </a:t>
            </a:r>
            <a:r>
              <a:rPr b="1" lang="ko-KR" sz="3997">
                <a:solidFill>
                  <a:srgbClr val="230054"/>
                </a:solidFill>
              </a:rPr>
              <a:t>정해진 규칙</a:t>
            </a:r>
            <a:r>
              <a:rPr lang="ko-KR" sz="3997">
                <a:solidFill>
                  <a:srgbClr val="230054"/>
                </a:solidFill>
              </a:rPr>
              <a:t>대로 토크나이징한다.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품사를 같이 출력하기에 명사, 동사만 출력가능함.</a:t>
            </a: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97">
                <a:solidFill>
                  <a:srgbClr val="230054"/>
                </a:solidFill>
              </a:rPr>
              <a:t>[예</a:t>
            </a:r>
            <a:r>
              <a:rPr b="1" lang="ko-KR" sz="3997">
                <a:solidFill>
                  <a:srgbClr val="230054"/>
                </a:solidFill>
              </a:rPr>
              <a:t>시] - Okt 사용</a:t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89" name="Google Shape;1389;g22b099ef0e3_0_83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sp>
        <p:nvSpPr>
          <p:cNvPr id="1390" name="Google Shape;1390;g22b099ef0e3_0_839"/>
          <p:cNvSpPr txBox="1"/>
          <p:nvPr/>
        </p:nvSpPr>
        <p:spPr>
          <a:xfrm>
            <a:off x="15160350" y="10607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https://han-py.tistory.com/283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1" name="Google Shape;1391;g22b099ef0e3_0_8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900" y="6570900"/>
            <a:ext cx="7913193" cy="40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2b099ef0e3_0_85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BERT 워드피스 토크나이저</a:t>
            </a:r>
            <a:r>
              <a:rPr b="1" lang="ko-KR"/>
              <a:t> </a:t>
            </a:r>
            <a:endParaRPr b="1"/>
          </a:p>
        </p:txBody>
      </p:sp>
      <p:sp>
        <p:nvSpPr>
          <p:cNvPr id="1397" name="Google Shape;1397;g22b099ef0e3_0_85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8" name="Google Shape;1398;g22b099ef0e3_0_851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97">
                <a:solidFill>
                  <a:srgbClr val="230054"/>
                </a:solidFill>
              </a:rPr>
              <a:t>학습을 통해</a:t>
            </a:r>
            <a:r>
              <a:rPr lang="ko-KR" sz="3997">
                <a:solidFill>
                  <a:srgbClr val="230054"/>
                </a:solidFill>
              </a:rPr>
              <a:t> 최적의 사전을 생성한 후, 이를 기반으로 토크나이징을 진행한다.</a:t>
            </a:r>
            <a:br>
              <a:rPr b="1" lang="ko-KR" sz="3997">
                <a:solidFill>
                  <a:srgbClr val="230054"/>
                </a:solidFill>
              </a:rPr>
            </a:b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97">
                <a:solidFill>
                  <a:srgbClr val="230054"/>
                </a:solidFill>
              </a:rPr>
              <a:t>[예시] - 허깅페이</a:t>
            </a:r>
            <a:r>
              <a:rPr b="1" lang="ko-KR" sz="3997">
                <a:solidFill>
                  <a:srgbClr val="230054"/>
                </a:solidFill>
              </a:rPr>
              <a:t>스 토크나이저 활용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399" name="Google Shape;1399;g22b099ef0e3_0_85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3. Word2Vec 과 토크나이저</a:t>
            </a:r>
            <a:endParaRPr/>
          </a:p>
        </p:txBody>
      </p:sp>
      <p:sp>
        <p:nvSpPr>
          <p:cNvPr id="1400" name="Google Shape;1400;g22b099ef0e3_0_851"/>
          <p:cNvSpPr txBox="1"/>
          <p:nvPr/>
        </p:nvSpPr>
        <p:spPr>
          <a:xfrm>
            <a:off x="12274400" y="10607350"/>
            <a:ext cx="720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https://huggingface.co/docs/transformers/model_doc/auto#transformers.AutoTokenizer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g22b099ef0e3_0_8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625" y="5858450"/>
            <a:ext cx="10978000" cy="37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494fb4fa4a_0_330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1116" name="Google Shape;1116;g1494fb4fa4a_0_3307"/>
          <p:cNvSpPr txBox="1"/>
          <p:nvPr>
            <p:ph idx="2" type="body"/>
          </p:nvPr>
        </p:nvSpPr>
        <p:spPr>
          <a:xfrm>
            <a:off x="1604963" y="514201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지난시간 복습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494fb4fa4a_0_3992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1407" name="Google Shape;1407;g1494fb4fa4a_0_3992"/>
          <p:cNvSpPr txBox="1"/>
          <p:nvPr>
            <p:ph idx="2" type="body"/>
          </p:nvPr>
        </p:nvSpPr>
        <p:spPr>
          <a:xfrm>
            <a:off x="1604988" y="5013366"/>
            <a:ext cx="16944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Recurrent Neural Network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2b099ef0e3_0_875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 </a:t>
            </a:r>
            <a:endParaRPr b="1"/>
          </a:p>
        </p:txBody>
      </p:sp>
      <p:sp>
        <p:nvSpPr>
          <p:cNvPr id="1413" name="Google Shape;1413;g22b099ef0e3_0_875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14" name="Google Shape;1414;g22b099ef0e3_0_875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재귀적으로 계산되는 원리의 모델 (이</a:t>
            </a:r>
            <a:r>
              <a:rPr lang="ko-KR" sz="3997">
                <a:solidFill>
                  <a:srgbClr val="230054"/>
                </a:solidFill>
              </a:rPr>
              <a:t>전 step의 정보를 이용해 다음 step 계산)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이전 스텝의 </a:t>
            </a:r>
            <a:r>
              <a:rPr b="1" lang="ko-KR" sz="3997">
                <a:solidFill>
                  <a:srgbClr val="230054"/>
                </a:solidFill>
              </a:rPr>
              <a:t>활성화 함수를 통해 나온 결과값을 출력층 뿐 아니라, 다음 스텝으로 전달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415" name="Google Shape;1415;g22b099ef0e3_0_875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416" name="Google Shape;1416;g22b099ef0e3_0_875"/>
          <p:cNvSpPr txBox="1"/>
          <p:nvPr/>
        </p:nvSpPr>
        <p:spPr>
          <a:xfrm>
            <a:off x="13270200" y="10603775"/>
            <a:ext cx="5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https://colah.github.io/posts/2015-08-Understanding-LSTMs/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https://wikidocs.net/22886</a:t>
            </a:r>
            <a:endParaRPr/>
          </a:p>
        </p:txBody>
      </p:sp>
      <p:pic>
        <p:nvPicPr>
          <p:cNvPr id="1417" name="Google Shape;1417;g22b099ef0e3_0_8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4625" y="6821700"/>
            <a:ext cx="8842800" cy="287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8" name="Google Shape;1418;g22b099ef0e3_0_8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175" y="5027450"/>
            <a:ext cx="9634350" cy="25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2b099ef0e3_0_88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</a:t>
            </a:r>
            <a:r>
              <a:rPr b="1" lang="ko-KR"/>
              <a:t>의 다양한 형태</a:t>
            </a:r>
            <a:r>
              <a:rPr b="1" lang="ko-KR"/>
              <a:t> </a:t>
            </a:r>
            <a:endParaRPr b="1"/>
          </a:p>
        </p:txBody>
      </p:sp>
      <p:sp>
        <p:nvSpPr>
          <p:cNvPr id="1424" name="Google Shape;1424;g22b099ef0e3_0_88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25" name="Google Shape;1425;g22b099ef0e3_0_886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입력값과 출력값에 따라 형태가 다르다.</a:t>
            </a:r>
            <a:endParaRPr/>
          </a:p>
        </p:txBody>
      </p:sp>
      <p:sp>
        <p:nvSpPr>
          <p:cNvPr id="1426" name="Google Shape;1426;g22b099ef0e3_0_88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427" name="Google Shape;1427;g22b099ef0e3_0_886"/>
          <p:cNvSpPr txBox="1"/>
          <p:nvPr/>
        </p:nvSpPr>
        <p:spPr>
          <a:xfrm>
            <a:off x="13270200" y="10603775"/>
            <a:ext cx="5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https://wikidocs.net/46496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28" name="Google Shape;1428;g22b099ef0e3_0_8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788" y="4403800"/>
            <a:ext cx="11815625" cy="419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2b099ef0e3_0_94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사용예시 </a:t>
            </a:r>
            <a:endParaRPr b="1"/>
          </a:p>
        </p:txBody>
      </p:sp>
      <p:sp>
        <p:nvSpPr>
          <p:cNvPr id="1434" name="Google Shape;1434;g22b099ef0e3_0_94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35" name="Google Shape;1435;g22b099ef0e3_0_940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사진 캡션달기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입력된 사진</a:t>
            </a:r>
            <a:r>
              <a:rPr lang="ko-KR" sz="3997">
                <a:solidFill>
                  <a:srgbClr val="230054"/>
                </a:solidFill>
              </a:rPr>
              <a:t>에 해당되는 단어들을 붙여준다. 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36" name="Google Shape;1436;g22b099ef0e3_0_94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437" name="Google Shape;1437;g22b099ef0e3_0_940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https://ratsgo.github.io/natural%20language%20processing/2017/03/09/rnnlstm/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38" name="Google Shape;1438;g22b099ef0e3_0_9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7100" y="3381125"/>
            <a:ext cx="3429300" cy="6147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2b099ef0e3_0_89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사용예시 </a:t>
            </a:r>
            <a:endParaRPr b="1"/>
          </a:p>
        </p:txBody>
      </p:sp>
      <p:sp>
        <p:nvSpPr>
          <p:cNvPr id="1444" name="Google Shape;1444;g22b099ef0e3_0_89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45" name="Google Shape;1445;g22b099ef0e3_0_89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스팸 메일 분류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스펨 메일 내용 들어가면 참/거짓 여부 판별 </a:t>
            </a:r>
            <a:r>
              <a:rPr b="1" lang="ko-KR" sz="3997">
                <a:solidFill>
                  <a:srgbClr val="230054"/>
                </a:solidFill>
              </a:rPr>
              <a:t>(이진분류)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446" name="Google Shape;1446;g22b099ef0e3_0_89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447" name="Google Shape;1447;g22b099ef0e3_0_897"/>
          <p:cNvSpPr txBox="1"/>
          <p:nvPr/>
        </p:nvSpPr>
        <p:spPr>
          <a:xfrm>
            <a:off x="13270200" y="10603775"/>
            <a:ext cx="5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https://wikidocs.net/46496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48" name="Google Shape;1448;g22b099ef0e3_0_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0200" y="4083325"/>
            <a:ext cx="5773200" cy="54927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2b099ef0e3_0_92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사용예시 </a:t>
            </a:r>
            <a:endParaRPr b="1"/>
          </a:p>
        </p:txBody>
      </p:sp>
      <p:sp>
        <p:nvSpPr>
          <p:cNvPr id="1454" name="Google Shape;1454;g22b099ef0e3_0_92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55" name="Google Shape;1455;g22b099ef0e3_0_926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감성 분석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입력</a:t>
            </a:r>
            <a:r>
              <a:rPr lang="ko-KR" sz="3997">
                <a:solidFill>
                  <a:srgbClr val="230054"/>
                </a:solidFill>
              </a:rPr>
              <a:t>된  텍스트 기반으로</a:t>
            </a:r>
            <a:r>
              <a:rPr lang="ko-KR" sz="3997">
                <a:solidFill>
                  <a:srgbClr val="230054"/>
                </a:solidFill>
              </a:rPr>
              <a:t> 긍/부정  판별 </a:t>
            </a:r>
            <a:r>
              <a:rPr b="1" lang="ko-KR" sz="3997">
                <a:solidFill>
                  <a:srgbClr val="230054"/>
                </a:solidFill>
              </a:rPr>
              <a:t>(이진분류)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456" name="Google Shape;1456;g22b099ef0e3_0_92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457" name="Google Shape;1457;g22b099ef0e3_0_926"/>
          <p:cNvSpPr txBox="1"/>
          <p:nvPr/>
        </p:nvSpPr>
        <p:spPr>
          <a:xfrm>
            <a:off x="13270200" y="10603775"/>
            <a:ext cx="577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https://ratsgo.github.io/natural%20language%20processing/2017/03/09/rnnlstm/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58" name="Google Shape;1458;g22b099ef0e3_0_9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7025" y="3843250"/>
            <a:ext cx="2741715" cy="571578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2b099ef0e3_0_90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사용예시 </a:t>
            </a:r>
            <a:endParaRPr b="1"/>
          </a:p>
        </p:txBody>
      </p:sp>
      <p:sp>
        <p:nvSpPr>
          <p:cNvPr id="1464" name="Google Shape;1464;g22b099ef0e3_0_90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65" name="Google Shape;1465;g22b099ef0e3_0_906"/>
          <p:cNvSpPr txBox="1"/>
          <p:nvPr>
            <p:ph idx="3" type="body"/>
          </p:nvPr>
        </p:nvSpPr>
        <p:spPr>
          <a:xfrm>
            <a:off x="927625" y="3246800"/>
            <a:ext cx="196011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개체명 인식</a:t>
            </a: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각각의 입력값에 대한 개체명(조직이름, 나라이름)출력 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466" name="Google Shape;1466;g22b099ef0e3_0_90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467" name="Google Shape;1467;g22b099ef0e3_0_906"/>
          <p:cNvSpPr txBox="1"/>
          <p:nvPr/>
        </p:nvSpPr>
        <p:spPr>
          <a:xfrm>
            <a:off x="13270200" y="10603775"/>
            <a:ext cx="57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https://wikidocs.net/46496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68" name="Google Shape;1468;g22b099ef0e3_0_9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0200" y="4723150"/>
            <a:ext cx="5773200" cy="51293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2b099ef0e3_0_91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사용예시 </a:t>
            </a:r>
            <a:endParaRPr b="1"/>
          </a:p>
        </p:txBody>
      </p:sp>
      <p:sp>
        <p:nvSpPr>
          <p:cNvPr id="1474" name="Google Shape;1474;g22b099ef0e3_0_91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75" name="Google Shape;1475;g22b099ef0e3_0_914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다국어 번역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입력된 언어에 대해서 타겟 언어(번역되야할 언어)로 출력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97">
                <a:solidFill>
                  <a:srgbClr val="230054"/>
                </a:solidFill>
              </a:rPr>
              <a:t>입력과 출력의 시차</a:t>
            </a:r>
            <a:r>
              <a:rPr lang="ko-KR" sz="3997">
                <a:solidFill>
                  <a:srgbClr val="230054"/>
                </a:solidFill>
              </a:rPr>
              <a:t>가 있다.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76" name="Google Shape;1476;g22b099ef0e3_0_91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477" name="Google Shape;1477;g22b099ef0e3_0_914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https://ratsgo.github.io/natural%20language%20processing/2017/03/09/rnnlstm/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78" name="Google Shape;1478;g22b099ef0e3_0_9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2375" y="4209025"/>
            <a:ext cx="4159775" cy="564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2b099ef0e3_0_95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기본구조</a:t>
            </a:r>
            <a:endParaRPr b="1"/>
          </a:p>
        </p:txBody>
      </p:sp>
      <p:sp>
        <p:nvSpPr>
          <p:cNvPr id="1484" name="Google Shape;1484;g22b099ef0e3_0_95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85" name="Google Shape;1485;g22b099ef0e3_0_950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Input layer : 모델에 들어가는 텍스트를 워드 임베딩한 값을 받는다.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hidden layer : 입력을 받아, 결과값을 output layer와 다음 스텝의 hidden layer로 전달한다.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output layer : 히든 레이어의 결과값을 받아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출력값을 산출한다.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86" name="Google Shape;1486;g22b099ef0e3_0_95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487" name="Google Shape;1487;g22b099ef0e3_0_950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https://ratsgo.github.io/natural%20language%20processing/2017/03/09/rnnlstm/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88" name="Google Shape;1488;g22b099ef0e3_0_9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9425" y="5389775"/>
            <a:ext cx="6955801" cy="4982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2b099ef0e3_0_961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구조 (예</a:t>
            </a:r>
            <a:r>
              <a:rPr b="1" lang="ko-KR"/>
              <a:t>시)</a:t>
            </a:r>
            <a:endParaRPr b="1"/>
          </a:p>
        </p:txBody>
      </p:sp>
      <p:sp>
        <p:nvSpPr>
          <p:cNvPr id="1494" name="Google Shape;1494;g22b099ef0e3_0_961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95" name="Google Shape;1495;g22b099ef0e3_0_961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input shape과 상관없이, </a:t>
            </a:r>
            <a:br>
              <a:rPr lang="ko-KR" sz="3997">
                <a:solidFill>
                  <a:srgbClr val="230054"/>
                </a:solidFill>
              </a:rPr>
            </a:br>
            <a:r>
              <a:rPr lang="ko-KR" sz="3997">
                <a:solidFill>
                  <a:srgbClr val="230054"/>
                </a:solidFill>
              </a:rPr>
              <a:t>정해진 hidden unit의 갯수와 동일한 값을 output shape 산출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496" name="Google Shape;1496;g22b099ef0e3_0_961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497" name="Google Shape;1497;g22b099ef0e3_0_961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https://ratsgo.github.io/natural%20language%20processing/2017/03/09/rnnlstm/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https://wikidocs.net/22886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98" name="Google Shape;1498;g22b099ef0e3_0_9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6477" y="5341100"/>
            <a:ext cx="6331673" cy="453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9" name="Google Shape;1499;g22b099ef0e3_0_9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8600" y="5069850"/>
            <a:ext cx="8249800" cy="57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g22b099ef0e3_0_961"/>
          <p:cNvSpPr/>
          <p:nvPr/>
        </p:nvSpPr>
        <p:spPr>
          <a:xfrm>
            <a:off x="4068675" y="6369800"/>
            <a:ext cx="5358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g22b099ef0e3_0_961"/>
          <p:cNvSpPr/>
          <p:nvPr/>
        </p:nvSpPr>
        <p:spPr>
          <a:xfrm>
            <a:off x="5835600" y="8804725"/>
            <a:ext cx="5358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2b099ef0e3_0_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</a:t>
            </a:r>
            <a:r>
              <a:rPr lang="ko-KR"/>
              <a:t>간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122" name="Google Shape;1122;g22b099ef0e3_0_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lang="ko-KR"/>
              <a:t>CIFAR10 dataset (이미지분류 데이터셋)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t/>
            </a:r>
            <a:endParaRPr/>
          </a:p>
        </p:txBody>
      </p:sp>
      <p:sp>
        <p:nvSpPr>
          <p:cNvPr id="1123" name="Google Shape;1123;g22b099ef0e3_0_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24" name="Google Shape;1124;g22b099ef0e3_0_0"/>
          <p:cNvSpPr txBox="1"/>
          <p:nvPr>
            <p:ph idx="2" type="body"/>
          </p:nvPr>
        </p:nvSpPr>
        <p:spPr>
          <a:xfrm>
            <a:off x="1247101" y="3204825"/>
            <a:ext cx="17813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rPr lang="ko-KR"/>
              <a:t>데이터셋 구조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컬러데이터와 흑백데이터의 차이가 있다. 바로 “색상"이 존재한다.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7"/>
              <a:buChar char="-"/>
            </a:pPr>
            <a:r>
              <a:rPr lang="ko-KR"/>
              <a:t>우리는 색상을 R.G.B (Red, Green , Blue) 3가지를 통해서 나타낸다. =&gt; </a:t>
            </a:r>
            <a:r>
              <a:rPr b="1" lang="ko-KR"/>
              <a:t>3차원 </a:t>
            </a:r>
            <a:endParaRPr b="1"/>
          </a:p>
        </p:txBody>
      </p:sp>
      <p:pic>
        <p:nvPicPr>
          <p:cNvPr id="1125" name="Google Shape;1125;g22b099ef0e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800" y="6025700"/>
            <a:ext cx="3963850" cy="39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g22b099ef0e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0925" y="6025701"/>
            <a:ext cx="10470144" cy="47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g22b099ef0e3_0_0"/>
          <p:cNvSpPr/>
          <p:nvPr/>
        </p:nvSpPr>
        <p:spPr>
          <a:xfrm>
            <a:off x="7337700" y="9971950"/>
            <a:ext cx="2696700" cy="941400"/>
          </a:xfrm>
          <a:prstGeom prst="rect">
            <a:avLst/>
          </a:prstGeom>
          <a:noFill/>
          <a:ln cap="flat" cmpd="sng" w="1524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2b099ef0e3_0_97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구조 (예시)</a:t>
            </a:r>
            <a:endParaRPr b="1"/>
          </a:p>
        </p:txBody>
      </p:sp>
      <p:sp>
        <p:nvSpPr>
          <p:cNvPr id="1507" name="Google Shape;1507;g22b099ef0e3_0_97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08" name="Google Shape;1508;g22b099ef0e3_0_974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input shape에 대해 설명드리면 </a:t>
            </a:r>
            <a:br>
              <a:rPr lang="ko-KR" sz="3997">
                <a:solidFill>
                  <a:srgbClr val="230054"/>
                </a:solidFill>
              </a:rPr>
            </a:br>
            <a:r>
              <a:rPr lang="ko-KR" sz="3997">
                <a:solidFill>
                  <a:srgbClr val="230054"/>
                </a:solidFill>
              </a:rPr>
              <a:t>2 에 해당되는 input_length는 RNN의 길이를 나타냅니다.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97">
                <a:solidFill>
                  <a:srgbClr val="230054"/>
                </a:solidFill>
              </a:rPr>
              <a:t>10에 해당되는 input_dim 은 input vector의 size(dim)을 의미합니다.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09" name="Google Shape;1509;g22b099ef0e3_0_97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510" name="Google Shape;1510;g22b099ef0e3_0_974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https://ratsgo.github.io/natural%20language%20processing/2017/03/09/rnnlstm/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https://wikidocs.net/22886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11" name="Google Shape;1511;g22b099ef0e3_0_9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6477" y="5341100"/>
            <a:ext cx="6331673" cy="453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2" name="Google Shape;1512;g22b099ef0e3_0_9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8600" y="5069850"/>
            <a:ext cx="8249800" cy="57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g22b099ef0e3_0_974"/>
          <p:cNvSpPr/>
          <p:nvPr/>
        </p:nvSpPr>
        <p:spPr>
          <a:xfrm>
            <a:off x="5835600" y="6369800"/>
            <a:ext cx="9114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22b099ef0e3_0_974"/>
          <p:cNvSpPr/>
          <p:nvPr/>
        </p:nvSpPr>
        <p:spPr>
          <a:xfrm rot="5400000">
            <a:off x="14699125" y="9301017"/>
            <a:ext cx="21768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g22b099ef0e3_0_974"/>
          <p:cNvSpPr/>
          <p:nvPr/>
        </p:nvSpPr>
        <p:spPr>
          <a:xfrm>
            <a:off x="15068400" y="8426990"/>
            <a:ext cx="2173200" cy="12936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2b099ef0e3_0_98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구조 (예시)</a:t>
            </a:r>
            <a:endParaRPr b="1"/>
          </a:p>
        </p:txBody>
      </p:sp>
      <p:sp>
        <p:nvSpPr>
          <p:cNvPr id="1521" name="Google Shape;1521;g22b099ef0e3_0_98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22" name="Google Shape;1522;g22b099ef0e3_0_988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return_sequences 옵션을 True로 주게되면 다대다로, 모든 step에서 output을 출력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23" name="Google Shape;1523;g22b099ef0e3_0_98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4. Recurrent Neural Network </a:t>
            </a:r>
            <a:endParaRPr/>
          </a:p>
        </p:txBody>
      </p:sp>
      <p:sp>
        <p:nvSpPr>
          <p:cNvPr id="1524" name="Google Shape;1524;g22b099ef0e3_0_988"/>
          <p:cNvSpPr txBox="1"/>
          <p:nvPr/>
        </p:nvSpPr>
        <p:spPr>
          <a:xfrm>
            <a:off x="13270200" y="10603775"/>
            <a:ext cx="57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https://ratsgo.github.io/natural%20language%20processing/2017/03/09/rnnlstm/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https://wikidocs.net/22886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25" name="Google Shape;1525;g22b099ef0e3_0_9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6477" y="5341100"/>
            <a:ext cx="6331673" cy="453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6" name="Google Shape;1526;g22b099ef0e3_0_9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50" y="4589025"/>
            <a:ext cx="11677425" cy="5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g22b099ef0e3_0_988"/>
          <p:cNvSpPr/>
          <p:nvPr/>
        </p:nvSpPr>
        <p:spPr>
          <a:xfrm>
            <a:off x="7802900" y="5232800"/>
            <a:ext cx="33270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g22b099ef0e3_0_988"/>
          <p:cNvSpPr/>
          <p:nvPr/>
        </p:nvSpPr>
        <p:spPr>
          <a:xfrm>
            <a:off x="5261800" y="7789475"/>
            <a:ext cx="511200" cy="4287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g22b099ef0e3_0_988"/>
          <p:cNvSpPr/>
          <p:nvPr/>
        </p:nvSpPr>
        <p:spPr>
          <a:xfrm>
            <a:off x="15366750" y="5841525"/>
            <a:ext cx="1972200" cy="3806100"/>
          </a:xfrm>
          <a:prstGeom prst="rect">
            <a:avLst/>
          </a:prstGeom>
          <a:noFill/>
          <a:ln cap="flat" cmpd="sng" w="38100">
            <a:solidFill>
              <a:srgbClr val="4F4F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53c507d6fb_0_2827"/>
          <p:cNvSpPr txBox="1"/>
          <p:nvPr>
            <p:ph idx="1" type="body"/>
          </p:nvPr>
        </p:nvSpPr>
        <p:spPr>
          <a:xfrm>
            <a:off x="1605002" y="3707664"/>
            <a:ext cx="11397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59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1535" name="Google Shape;1535;g253c507d6fb_0_2827"/>
          <p:cNvSpPr txBox="1"/>
          <p:nvPr>
            <p:ph idx="2" type="body"/>
          </p:nvPr>
        </p:nvSpPr>
        <p:spPr>
          <a:xfrm>
            <a:off x="1604975" y="5142025"/>
            <a:ext cx="187023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00A8"/>
              </a:buClr>
              <a:buSzPts val="6800"/>
              <a:buNone/>
            </a:pPr>
            <a:r>
              <a:rPr lang="ko-KR"/>
              <a:t>RNN </a:t>
            </a:r>
            <a:r>
              <a:rPr lang="ko-KR"/>
              <a:t>의 한계와 </a:t>
            </a:r>
            <a:r>
              <a:rPr lang="ko-KR"/>
              <a:t>그 해결법(</a:t>
            </a:r>
            <a:r>
              <a:rPr lang="ko-KR"/>
              <a:t>LSTM</a:t>
            </a:r>
            <a:r>
              <a:rPr lang="ko-KR"/>
              <a:t>, Transformer)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2b099ef0e3_0_75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한계</a:t>
            </a:r>
            <a:endParaRPr b="1"/>
          </a:p>
        </p:txBody>
      </p:sp>
      <p:sp>
        <p:nvSpPr>
          <p:cNvPr id="1541" name="Google Shape;1541;g22b099ef0e3_0_75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42" name="Google Shape;1542;g22b099ef0e3_0_759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그레디언트 소실 문제 </a:t>
            </a:r>
            <a:br>
              <a:rPr lang="ko-KR" sz="3997">
                <a:solidFill>
                  <a:srgbClr val="230054"/>
                </a:solidFill>
              </a:rPr>
            </a:br>
            <a:br>
              <a:rPr lang="ko-KR" sz="3997">
                <a:solidFill>
                  <a:srgbClr val="230054"/>
                </a:solidFill>
              </a:rPr>
            </a:br>
            <a:r>
              <a:rPr lang="ko-KR" sz="3997">
                <a:solidFill>
                  <a:srgbClr val="230054"/>
                </a:solidFill>
              </a:rPr>
              <a:t>연쇄법칙(chain rule)에 의해 속미분된 계수값이 계속 곱해진다.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43" name="Google Shape;1543;g22b099ef0e3_0_75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RNN 의 한계와 그 해결법(LSTM, Transformer)</a:t>
            </a:r>
            <a:endParaRPr/>
          </a:p>
        </p:txBody>
      </p:sp>
      <p:sp>
        <p:nvSpPr>
          <p:cNvPr id="1544" name="Google Shape;1544;g22b099ef0e3_0_759"/>
          <p:cNvSpPr txBox="1"/>
          <p:nvPr/>
        </p:nvSpPr>
        <p:spPr>
          <a:xfrm>
            <a:off x="14439125" y="10607375"/>
            <a:ext cx="470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https://velog.io/@tobigs-text1314/CS224n-Lecture-7-Vanishing-Gradients-And-Fancy-RNNs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5" name="Google Shape;1545;g22b099ef0e3_0_7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350" y="5278575"/>
            <a:ext cx="13215349" cy="51827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2b099ef0e3_0_80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그레디언트 소실문제</a:t>
            </a:r>
            <a:endParaRPr b="1"/>
          </a:p>
        </p:txBody>
      </p:sp>
      <p:sp>
        <p:nvSpPr>
          <p:cNvPr id="1551" name="Google Shape;1551;g22b099ef0e3_0_80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52" name="Google Shape;1552;g22b099ef0e3_0_80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RNN 의 한계와 그 해결법(LSTM, Transformer)</a:t>
            </a:r>
            <a:endParaRPr/>
          </a:p>
        </p:txBody>
      </p:sp>
      <p:pic>
        <p:nvPicPr>
          <p:cNvPr id="1553" name="Google Shape;1553;g22b099ef0e3_0_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950" y="3040225"/>
            <a:ext cx="11763299" cy="507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4" name="Google Shape;1554;g22b099ef0e3_0_8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0850" y="6355449"/>
            <a:ext cx="7121500" cy="4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2b099ef0e3_0_777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RNN의 한계</a:t>
            </a:r>
            <a:endParaRPr b="1"/>
          </a:p>
        </p:txBody>
      </p:sp>
      <p:sp>
        <p:nvSpPr>
          <p:cNvPr id="1560" name="Google Shape;1560;g22b099ef0e3_0_777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61" name="Google Shape;1561;g22b099ef0e3_0_777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40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병목 현상</a:t>
            </a:r>
            <a:br>
              <a:rPr lang="ko-KR" sz="3997">
                <a:solidFill>
                  <a:srgbClr val="230054"/>
                </a:solidFill>
              </a:rPr>
            </a:br>
            <a:br>
              <a:rPr lang="ko-KR" sz="3997">
                <a:solidFill>
                  <a:srgbClr val="230054"/>
                </a:solidFill>
              </a:rPr>
            </a:br>
            <a:r>
              <a:rPr lang="ko-KR" sz="3997">
                <a:solidFill>
                  <a:srgbClr val="230054"/>
                </a:solidFill>
              </a:rPr>
              <a:t>한정</a:t>
            </a:r>
            <a:r>
              <a:rPr lang="ko-KR" sz="3997">
                <a:solidFill>
                  <a:srgbClr val="230054"/>
                </a:solidFill>
              </a:rPr>
              <a:t>된 크기의 Context Vector를 통해 Encoder의 내용을 Decoder에 전달함.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62" name="Google Shape;1562;g22b099ef0e3_0_777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RNN 의 한계와 그 해결법(LSTM, Transformer)</a:t>
            </a:r>
            <a:endParaRPr/>
          </a:p>
        </p:txBody>
      </p:sp>
      <p:pic>
        <p:nvPicPr>
          <p:cNvPr id="1563" name="Google Shape;1563;g22b099ef0e3_0_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100" y="6205650"/>
            <a:ext cx="10287000" cy="325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4" name="Google Shape;1564;g22b099ef0e3_0_777"/>
          <p:cNvSpPr txBox="1"/>
          <p:nvPr/>
        </p:nvSpPr>
        <p:spPr>
          <a:xfrm>
            <a:off x="15583550" y="10814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https://melona94.tistory.com/8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22b099ef0e3_0_79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병목현상</a:t>
            </a:r>
            <a:endParaRPr b="1"/>
          </a:p>
        </p:txBody>
      </p:sp>
      <p:sp>
        <p:nvSpPr>
          <p:cNvPr id="1570" name="Google Shape;1570;g22b099ef0e3_0_79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71" name="Google Shape;1571;g22b099ef0e3_0_796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97">
                <a:solidFill>
                  <a:srgbClr val="230054"/>
                </a:solidFill>
              </a:rPr>
              <a:t>Encoder</a:t>
            </a:r>
            <a:r>
              <a:rPr lang="ko-KR" sz="3997">
                <a:solidFill>
                  <a:srgbClr val="230054"/>
                </a:solidFill>
              </a:rPr>
              <a:t> : 보고서 100장을 읽고 1장으로 정리해서 드릴게요.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82409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b="1" lang="ko-KR" sz="3997">
                <a:solidFill>
                  <a:srgbClr val="230054"/>
                </a:solidFill>
              </a:rPr>
              <a:t>Decoder</a:t>
            </a:r>
            <a:r>
              <a:rPr lang="ko-KR" sz="3997">
                <a:solidFill>
                  <a:srgbClr val="230054"/>
                </a:solidFill>
              </a:rPr>
              <a:t> : 장난하냐? .. 이 1장보고 100장을 어케씀!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572" name="Google Shape;1572;g22b099ef0e3_0_79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RNN 의 한계와 그 해결법(LSTM, Transformer)</a:t>
            </a:r>
            <a:endParaRPr/>
          </a:p>
        </p:txBody>
      </p:sp>
      <p:pic>
        <p:nvPicPr>
          <p:cNvPr id="1573" name="Google Shape;1573;g22b099ef0e3_0_796"/>
          <p:cNvPicPr preferRelativeResize="0"/>
          <p:nvPr/>
        </p:nvPicPr>
        <p:blipFill rotWithShape="1">
          <a:blip r:embed="rId3">
            <a:alphaModFix/>
          </a:blip>
          <a:srcRect b="3579" l="0" r="0" t="-3580"/>
          <a:stretch/>
        </p:blipFill>
        <p:spPr>
          <a:xfrm>
            <a:off x="395900" y="5851975"/>
            <a:ext cx="5602828" cy="47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g22b099ef0e3_0_7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1625" y="2128000"/>
            <a:ext cx="4569000" cy="398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2b099ef0e3_0_712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LSTM(Long Short Term Memory)</a:t>
            </a:r>
            <a:endParaRPr b="1"/>
          </a:p>
        </p:txBody>
      </p:sp>
      <p:sp>
        <p:nvSpPr>
          <p:cNvPr id="1580" name="Google Shape;1580;g22b099ef0e3_0_712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81" name="Google Shape;1581;g22b099ef0e3_0_712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Cell state에 전체정보를 가지며, 필요한 정보만 hidden state에서 계산 진행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4가지 gate를 사용하여 정보 전달 및 학습하며, 마지막에 cell </a:t>
            </a:r>
            <a:r>
              <a:rPr b="1" lang="ko-KR" sz="3997">
                <a:solidFill>
                  <a:srgbClr val="230054"/>
                </a:solidFill>
              </a:rPr>
              <a:t>+</a:t>
            </a:r>
            <a:r>
              <a:rPr lang="ko-KR" sz="3997">
                <a:solidFill>
                  <a:srgbClr val="230054"/>
                </a:solidFill>
              </a:rPr>
              <a:t> hidden 진행</a:t>
            </a: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문제해결 원리 : RNN의 오차역전파 시 발생하던 </a:t>
            </a:r>
            <a:r>
              <a:rPr b="1" lang="ko-KR" sz="3997">
                <a:solidFill>
                  <a:srgbClr val="230054"/>
                </a:solidFill>
              </a:rPr>
              <a:t>그레디언트 손실문제를 완화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582" name="Google Shape;1582;g22b099ef0e3_0_712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RNN 의 한계와 그 해결법(LSTM, Transformer)</a:t>
            </a:r>
            <a:endParaRPr/>
          </a:p>
        </p:txBody>
      </p:sp>
      <p:pic>
        <p:nvPicPr>
          <p:cNvPr id="1583" name="Google Shape;1583;g22b099ef0e3_0_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725" y="6619600"/>
            <a:ext cx="8704566" cy="4085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4" name="Google Shape;1584;g22b099ef0e3_0_712"/>
          <p:cNvSpPr txBox="1"/>
          <p:nvPr/>
        </p:nvSpPr>
        <p:spPr>
          <a:xfrm>
            <a:off x="13854725" y="10251025"/>
            <a:ext cx="531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https://www.projectpro.io/article/lstm-model/832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54efb39728_0_176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어텐션(Attention) 구조의 등장</a:t>
            </a:r>
            <a:endParaRPr b="1"/>
          </a:p>
        </p:txBody>
      </p:sp>
      <p:sp>
        <p:nvSpPr>
          <p:cNvPr id="1590" name="Google Shape;1590;g254efb39728_0_176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91" name="Google Shape;1591;g254efb39728_0_176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역전파 시에 발생하는 그레디언트 소실 문제 해결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역전파 시, 모든 스텝을 거치지 않고 </a:t>
            </a:r>
            <a:r>
              <a:rPr b="1" lang="ko-KR" sz="3997">
                <a:solidFill>
                  <a:srgbClr val="230054"/>
                </a:solidFill>
              </a:rPr>
              <a:t>다이렉트로 그레디언트 전달</a:t>
            </a:r>
            <a:endParaRPr b="1" sz="3997">
              <a:solidFill>
                <a:srgbClr val="230054"/>
              </a:solidFill>
            </a:endParaRPr>
          </a:p>
        </p:txBody>
      </p:sp>
      <p:sp>
        <p:nvSpPr>
          <p:cNvPr id="1592" name="Google Shape;1592;g254efb39728_0_176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RNN </a:t>
            </a:r>
            <a:r>
              <a:rPr lang="ko-KR"/>
              <a:t>의 한계와 그 해결법(LSTM, Transformer)</a:t>
            </a:r>
            <a:endParaRPr/>
          </a:p>
        </p:txBody>
      </p:sp>
      <p:pic>
        <p:nvPicPr>
          <p:cNvPr id="1593" name="Google Shape;1593;g254efb39728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250" y="5402126"/>
            <a:ext cx="5060804" cy="475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4" name="Google Shape;1594;g254efb39728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3825" y="5402125"/>
            <a:ext cx="9296761" cy="475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5" name="Google Shape;1595;g254efb39728_0_176"/>
          <p:cNvSpPr txBox="1"/>
          <p:nvPr/>
        </p:nvSpPr>
        <p:spPr>
          <a:xfrm>
            <a:off x="9934500" y="10495925"/>
            <a:ext cx="998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https://towardsdatascience.com/sequence-2-sequence-model-with-attention-mechanism-9e9ca2a613a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https://machinelearningmastery.com/how-does-attention-work-in-encoder-decoder-recurrent-neural-networks/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2b099ef0e3_0_704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셀프 </a:t>
            </a:r>
            <a:r>
              <a:rPr b="1" lang="ko-KR"/>
              <a:t>어텐션(self- Attention) </a:t>
            </a:r>
            <a:endParaRPr b="1"/>
          </a:p>
        </p:txBody>
      </p:sp>
      <p:sp>
        <p:nvSpPr>
          <p:cNvPr id="1601" name="Google Shape;1601;g22b099ef0e3_0_704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02" name="Google Shape;1602;g22b099ef0e3_0_704"/>
          <p:cNvSpPr txBox="1"/>
          <p:nvPr>
            <p:ph idx="3" type="body"/>
          </p:nvPr>
        </p:nvSpPr>
        <p:spPr>
          <a:xfrm>
            <a:off x="1655400" y="3246800"/>
            <a:ext cx="188733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입력벡터를 Query, Key , Value 형태로 변환하여 중요도(Attention)을 계산.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CNN, RNN에서 존재하던 위치정보는 positional embedding을 통해 전달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603" name="Google Shape;1603;g22b099ef0e3_0_704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rPr lang="ko-KR"/>
              <a:t>5. RNN 의 한계와 그 해결법(LSTM, Transformer)</a:t>
            </a:r>
            <a:endParaRPr/>
          </a:p>
        </p:txBody>
      </p:sp>
      <p:pic>
        <p:nvPicPr>
          <p:cNvPr id="1604" name="Google Shape;1604;g22b099ef0e3_0_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175" y="4783875"/>
            <a:ext cx="4569000" cy="60161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5" name="Google Shape;1605;g22b099ef0e3_0_704"/>
          <p:cNvSpPr txBox="1"/>
          <p:nvPr/>
        </p:nvSpPr>
        <p:spPr>
          <a:xfrm>
            <a:off x="11690025" y="10800075"/>
            <a:ext cx="767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https://arxiv.org/abs/1706.03762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https://discuss.huggingface.co/t/question-about-attention-score-computation-intuition/3141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6" name="Google Shape;1606;g22b099ef0e3_0_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7800" y="5670000"/>
            <a:ext cx="7551158" cy="4755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2b099ef0e3_0_1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 데이터의 Shape(모양)</a:t>
            </a:r>
            <a:endParaRPr b="1"/>
          </a:p>
        </p:txBody>
      </p:sp>
      <p:sp>
        <p:nvSpPr>
          <p:cNvPr id="1133" name="Google Shape;1133;g22b099ef0e3_0_1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34" name="Google Shape;1134;g22b099ef0e3_0_10"/>
          <p:cNvSpPr txBox="1"/>
          <p:nvPr>
            <p:ph idx="3" type="body"/>
          </p:nvPr>
        </p:nvSpPr>
        <p:spPr>
          <a:xfrm>
            <a:off x="1655400" y="3246800"/>
            <a:ext cx="173880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통상적으로 CNN 의 입력(Input)은 4D로 사용된다. </a:t>
            </a:r>
            <a:endParaRPr sz="3997">
              <a:solidFill>
                <a:srgbClr val="230054"/>
              </a:solidFill>
            </a:endParaRPr>
          </a:p>
        </p:txBody>
      </p:sp>
      <p:pic>
        <p:nvPicPr>
          <p:cNvPr id="1135" name="Google Shape;1135;g22b099ef0e3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450" y="4184675"/>
            <a:ext cx="7482951" cy="6704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6" name="Google Shape;1136;g22b099ef0e3_0_10"/>
          <p:cNvSpPr txBox="1"/>
          <p:nvPr/>
        </p:nvSpPr>
        <p:spPr>
          <a:xfrm>
            <a:off x="15413075" y="10711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https://jonhyuk0922.tistory.com/123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g22b099ef0e3_0_10"/>
          <p:cNvSpPr txBox="1"/>
          <p:nvPr>
            <p:ph idx="3" type="body"/>
          </p:nvPr>
        </p:nvSpPr>
        <p:spPr>
          <a:xfrm>
            <a:off x="9766400" y="4466300"/>
            <a:ext cx="102999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b="1" lang="ko-KR" sz="3997">
                <a:solidFill>
                  <a:srgbClr val="230054"/>
                </a:solidFill>
              </a:rPr>
              <a:t>예시 : [100,32,32,3] </a:t>
            </a:r>
            <a:endParaRPr b="1"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첫번째 값은 배치 사이즈, 몇장씩 입력할 것인지 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두번째 값은 Image height , 이미지의 세로 길이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세번째 값은 Image width ,  이미지의 가로 길이</a:t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AutoNum type="arabicPeriod"/>
            </a:pPr>
            <a:r>
              <a:rPr lang="ko-KR" sz="3997">
                <a:solidFill>
                  <a:srgbClr val="230054"/>
                </a:solidFill>
              </a:rPr>
              <a:t>네번째 값은 Image depth , RGB 값</a:t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138" name="Google Shape;1138;g22b099ef0e3_0_1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2b099ef0e3_0_20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이미지 정규화</a:t>
            </a:r>
            <a:endParaRPr b="1"/>
          </a:p>
        </p:txBody>
      </p:sp>
      <p:sp>
        <p:nvSpPr>
          <p:cNvPr id="1144" name="Google Shape;1144;g22b099ef0e3_0_20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45" name="Google Shape;1145;g22b099ef0e3_0_20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정규화란 무엇인가?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이미지 데이터의 0 ~ 255 범위의 값을 0 ~ 1 범위로 변경하는 것.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코드는 아래와 같다. 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200">
              <a:solidFill>
                <a:srgbClr val="666666"/>
              </a:solidFill>
            </a:endParaRPr>
          </a:p>
        </p:txBody>
      </p:sp>
      <p:pic>
        <p:nvPicPr>
          <p:cNvPr id="1146" name="Google Shape;1146;g22b099ef0e3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650" y="6643950"/>
            <a:ext cx="7933900" cy="41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g22b099ef0e3_0_20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2b099ef0e3_0_28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Convolutional layer</a:t>
            </a:r>
            <a:endParaRPr b="1"/>
          </a:p>
        </p:txBody>
      </p:sp>
      <p:sp>
        <p:nvSpPr>
          <p:cNvPr id="1153" name="Google Shape;1153;g22b099ef0e3_0_28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54" name="Google Shape;1154;g22b099ef0e3_0_28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이미지의 특징을 잘 추출하기 위해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커널을 통해 이미지에서 특징을 추출함. </a:t>
            </a:r>
            <a:endParaRPr sz="3997">
              <a:solidFill>
                <a:srgbClr val="230054"/>
              </a:solidFill>
            </a:endParaRPr>
          </a:p>
        </p:txBody>
      </p:sp>
      <p:pic>
        <p:nvPicPr>
          <p:cNvPr id="1155" name="Google Shape;1155;g22b099ef0e3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650" y="5353425"/>
            <a:ext cx="9698747" cy="52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6" name="Google Shape;1156;g22b099ef0e3_0_28"/>
          <p:cNvSpPr txBox="1"/>
          <p:nvPr/>
        </p:nvSpPr>
        <p:spPr>
          <a:xfrm>
            <a:off x="13656025" y="10711475"/>
            <a:ext cx="607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https://jonhyuk0922.tistory.com/42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https://www.tensorflow.org/api_docs/python/tf/keras/layers/Conv2D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7" name="Google Shape;1157;g22b099ef0e3_0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21401" y="3146113"/>
            <a:ext cx="5321150" cy="547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8" name="Google Shape;1158;g22b099ef0e3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95026" y="8967450"/>
            <a:ext cx="10904550" cy="6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g22b099ef0e3_0_28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2b099ef0e3_0_39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Pooling layer</a:t>
            </a:r>
            <a:endParaRPr b="1"/>
          </a:p>
        </p:txBody>
      </p:sp>
      <p:sp>
        <p:nvSpPr>
          <p:cNvPr id="1165" name="Google Shape;1165;g22b099ef0e3_0_39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66" name="Google Shape;1166;g22b099ef0e3_0_39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3997">
                <a:solidFill>
                  <a:srgbClr val="230054"/>
                </a:solidFill>
              </a:rPr>
              <a:t>이미지의 크기를 줄이고 노이즈를 제거하는데 사용되는 레이어</a:t>
            </a:r>
            <a:endParaRPr sz="3997">
              <a:solidFill>
                <a:srgbClr val="230054"/>
              </a:solidFill>
            </a:endParaRPr>
          </a:p>
          <a:p>
            <a:pPr indent="-228356" lvl="0" marL="380756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2가지 풀링 방법 존재 : Max or Average pooling (아래 예시는 max pooling)</a:t>
            </a:r>
            <a:endParaRPr sz="3997">
              <a:solidFill>
                <a:srgbClr val="230054"/>
              </a:solidFill>
            </a:endParaRPr>
          </a:p>
        </p:txBody>
      </p:sp>
      <p:pic>
        <p:nvPicPr>
          <p:cNvPr id="1167" name="Google Shape;1167;g22b099ef0e3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5400" y="6102050"/>
            <a:ext cx="8800326" cy="4762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8" name="Google Shape;1168;g22b099ef0e3_0_39"/>
          <p:cNvSpPr txBox="1"/>
          <p:nvPr/>
        </p:nvSpPr>
        <p:spPr>
          <a:xfrm>
            <a:off x="12907350" y="10388225"/>
            <a:ext cx="682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https://jonhyuk0922.tistory.com/42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https://www.tensorflow.org/api_docs/python/tf/keras/layers/AveragePooling2D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https://www.tensorflow.org/api_docs/python/tf/keras/layers/MaxPooling2D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9" name="Google Shape;1169;g22b099ef0e3_0_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46425" y="5633175"/>
            <a:ext cx="8336725" cy="111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g22b099ef0e3_0_39"/>
          <p:cNvPicPr preferRelativeResize="0"/>
          <p:nvPr/>
        </p:nvPicPr>
        <p:blipFill rotWithShape="1">
          <a:blip r:embed="rId8">
            <a:alphaModFix/>
          </a:blip>
          <a:srcRect b="48691" l="0" r="0" t="0"/>
          <a:stretch/>
        </p:blipFill>
        <p:spPr>
          <a:xfrm>
            <a:off x="11046425" y="6966175"/>
            <a:ext cx="7835204" cy="2826412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g22b099ef0e3_0_39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2b099ef0e3_0_63"/>
          <p:cNvSpPr txBox="1"/>
          <p:nvPr>
            <p:ph idx="2" type="body"/>
          </p:nvPr>
        </p:nvSpPr>
        <p:spPr>
          <a:xfrm>
            <a:off x="1376445" y="2127998"/>
            <a:ext cx="1376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None/>
            </a:pPr>
            <a:r>
              <a:rPr b="1" lang="ko-KR"/>
              <a:t>Fully Connected layer</a:t>
            </a:r>
            <a:endParaRPr b="1"/>
          </a:p>
        </p:txBody>
      </p:sp>
      <p:sp>
        <p:nvSpPr>
          <p:cNvPr id="1177" name="Google Shape;1177;g22b099ef0e3_0_63"/>
          <p:cNvSpPr txBox="1"/>
          <p:nvPr>
            <p:ph idx="12" type="sldNum"/>
          </p:nvPr>
        </p:nvSpPr>
        <p:spPr>
          <a:xfrm>
            <a:off x="15160355" y="10607364"/>
            <a:ext cx="456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78" name="Google Shape;1178;g22b099ef0e3_0_63"/>
          <p:cNvSpPr txBox="1"/>
          <p:nvPr>
            <p:ph idx="3" type="body"/>
          </p:nvPr>
        </p:nvSpPr>
        <p:spPr>
          <a:xfrm>
            <a:off x="1655400" y="3246800"/>
            <a:ext cx="17388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rPr lang="ko-KR" sz="3997">
                <a:solidFill>
                  <a:srgbClr val="230054"/>
                </a:solidFill>
              </a:rPr>
              <a:t>앞선 레이어들을 통과한 출력을 결합(쭉-펼쳐서) 이미지 분류하는데 사용되는 레이어</a:t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7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997"/>
              <a:buChar char="-"/>
            </a:pPr>
            <a:r>
              <a:rPr lang="ko-KR" sz="3997">
                <a:solidFill>
                  <a:srgbClr val="230054"/>
                </a:solidFill>
              </a:rPr>
              <a:t>구조 </a:t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ko-KR" sz="3997">
                <a:solidFill>
                  <a:srgbClr val="230054"/>
                </a:solidFill>
              </a:rPr>
            </a:br>
            <a:endParaRPr sz="3997">
              <a:solidFill>
                <a:srgbClr val="2300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997">
              <a:solidFill>
                <a:srgbClr val="230054"/>
              </a:solidFill>
            </a:endParaRPr>
          </a:p>
        </p:txBody>
      </p:sp>
      <p:sp>
        <p:nvSpPr>
          <p:cNvPr id="1179" name="Google Shape;1179;g22b099ef0e3_0_63"/>
          <p:cNvSpPr txBox="1"/>
          <p:nvPr/>
        </p:nvSpPr>
        <p:spPr>
          <a:xfrm>
            <a:off x="11337900" y="10814400"/>
            <a:ext cx="77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https://indiantechwarrior.com/fully-connected-layers-in-convolutional-neural-networks/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0" name="Google Shape;1180;g22b099ef0e3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5350" y="5426475"/>
            <a:ext cx="8541550" cy="5029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1" name="Google Shape;1181;g22b099ef0e3_0_63"/>
          <p:cNvSpPr/>
          <p:nvPr/>
        </p:nvSpPr>
        <p:spPr>
          <a:xfrm>
            <a:off x="4263475" y="5142600"/>
            <a:ext cx="2994900" cy="4869900"/>
          </a:xfrm>
          <a:prstGeom prst="rect">
            <a:avLst/>
          </a:prstGeom>
          <a:solidFill>
            <a:srgbClr val="8F6CFF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2" name="Google Shape;1182;g22b099ef0e3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7025" y="5679213"/>
            <a:ext cx="38481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g22b099ef0e3_0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63400" y="6524925"/>
            <a:ext cx="66865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g22b099ef0e3_0_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77688" y="7351575"/>
            <a:ext cx="66579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22b099ef0e3_0_63"/>
          <p:cNvPicPr preferRelativeResize="0"/>
          <p:nvPr/>
        </p:nvPicPr>
        <p:blipFill rotWithShape="1">
          <a:blip r:embed="rId8">
            <a:alphaModFix/>
          </a:blip>
          <a:srcRect b="22851" l="0" r="0" t="36838"/>
          <a:stretch/>
        </p:blipFill>
        <p:spPr>
          <a:xfrm>
            <a:off x="10662150" y="7867585"/>
            <a:ext cx="9057009" cy="25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g22b099ef0e3_0_63"/>
          <p:cNvSpPr txBox="1"/>
          <p:nvPr>
            <p:ph idx="1" type="body"/>
          </p:nvPr>
        </p:nvSpPr>
        <p:spPr>
          <a:xfrm>
            <a:off x="627138" y="383955"/>
            <a:ext cx="15922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ko-KR"/>
              <a:t>지난시간 복습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0054"/>
              </a:buClr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2022-03-22T05:36:45Z</dcterms:created>
  <dc:creator>hyejeong</dc:creator>
</cp:coreProperties>
</file>